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4"/>
  </p:sldMasterIdLst>
  <p:notesMasterIdLst>
    <p:notesMasterId r:id="rId31"/>
  </p:notesMasterIdLst>
  <p:sldIdLst>
    <p:sldId id="301" r:id="rId5"/>
    <p:sldId id="302" r:id="rId6"/>
    <p:sldId id="286" r:id="rId7"/>
    <p:sldId id="311" r:id="rId8"/>
    <p:sldId id="313" r:id="rId9"/>
    <p:sldId id="314" r:id="rId10"/>
    <p:sldId id="315" r:id="rId11"/>
    <p:sldId id="287" r:id="rId12"/>
    <p:sldId id="316" r:id="rId13"/>
    <p:sldId id="317" r:id="rId14"/>
    <p:sldId id="288" r:id="rId15"/>
    <p:sldId id="319" r:id="rId16"/>
    <p:sldId id="283" r:id="rId17"/>
    <p:sldId id="284" r:id="rId18"/>
    <p:sldId id="318" r:id="rId19"/>
    <p:sldId id="275" r:id="rId20"/>
    <p:sldId id="276" r:id="rId21"/>
    <p:sldId id="285" r:id="rId22"/>
    <p:sldId id="309" r:id="rId23"/>
    <p:sldId id="293" r:id="rId24"/>
    <p:sldId id="294" r:id="rId25"/>
    <p:sldId id="295" r:id="rId26"/>
    <p:sldId id="296" r:id="rId27"/>
    <p:sldId id="278" r:id="rId28"/>
    <p:sldId id="300" r:id="rId29"/>
    <p:sldId id="281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B3D"/>
    <a:srgbClr val="FF9900"/>
    <a:srgbClr val="C68C52"/>
    <a:srgbClr val="C3DAEB"/>
    <a:srgbClr val="C5D3F1"/>
    <a:srgbClr val="C4DDF2"/>
    <a:srgbClr val="FF6600"/>
    <a:srgbClr val="EFFA8A"/>
    <a:srgbClr val="FF7B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6357" autoAdjust="0"/>
  </p:normalViewPr>
  <p:slideViewPr>
    <p:cSldViewPr>
      <p:cViewPr varScale="1">
        <p:scale>
          <a:sx n="130" d="100"/>
          <a:sy n="130" d="100"/>
        </p:scale>
        <p:origin x="138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WildCAD Incidents by Agency</c:v>
                </c:pt>
              </c:strCache>
            </c:strRef>
          </c:tx>
          <c:dPt>
            <c:idx val="0"/>
            <c:bubble3D val="0"/>
            <c:spPr>
              <a:solidFill>
                <a:srgbClr val="B97B3D"/>
              </a:solidFill>
            </c:spPr>
            <c:extLst>
              <c:ext xmlns:c16="http://schemas.microsoft.com/office/drawing/2014/chart" uri="{C3380CC4-5D6E-409C-BE32-E72D297353CC}">
                <c16:uniqueId val="{00000001-3D54-403B-852D-A7DBE7D15F84}"/>
              </c:ext>
            </c:extLst>
          </c:dPt>
          <c:dPt>
            <c:idx val="1"/>
            <c:bubble3D val="0"/>
            <c:spPr>
              <a:solidFill>
                <a:srgbClr val="FF7B21"/>
              </a:solidFill>
            </c:spPr>
            <c:extLst>
              <c:ext xmlns:c16="http://schemas.microsoft.com/office/drawing/2014/chart" uri="{C3380CC4-5D6E-409C-BE32-E72D297353CC}">
                <c16:uniqueId val="{00000003-3D54-403B-852D-A7DBE7D15F84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3D54-403B-852D-A7DBE7D15F8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3D54-403B-852D-A7DBE7D15F84}"/>
              </c:ext>
            </c:extLst>
          </c:dPt>
          <c:cat>
            <c:strRef>
              <c:f>Sheet1!$A$2:$A$7</c:f>
              <c:strCache>
                <c:ptCount val="5"/>
                <c:pt idx="0">
                  <c:v>FWS</c:v>
                </c:pt>
                <c:pt idx="1">
                  <c:v>BIA</c:v>
                </c:pt>
                <c:pt idx="2">
                  <c:v>BLM</c:v>
                </c:pt>
                <c:pt idx="3">
                  <c:v>USFS</c:v>
                </c:pt>
                <c:pt idx="4">
                  <c:v>PDC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61</c:v>
                </c:pt>
                <c:pt idx="2">
                  <c:v>355</c:v>
                </c:pt>
                <c:pt idx="3">
                  <c:v>690</c:v>
                </c:pt>
                <c:pt idx="4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54-403B-852D-A7DBE7D1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5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WildCAD Incidents by Agency</c:v>
                </c:pt>
              </c:strCache>
            </c:strRef>
          </c:tx>
          <c:dPt>
            <c:idx val="0"/>
            <c:bubble3D val="0"/>
            <c:spPr>
              <a:solidFill>
                <a:srgbClr val="B97B3D"/>
              </a:solidFill>
            </c:spPr>
            <c:extLst>
              <c:ext xmlns:c16="http://schemas.microsoft.com/office/drawing/2014/chart" uri="{C3380CC4-5D6E-409C-BE32-E72D297353CC}">
                <c16:uniqueId val="{00000001-B1E7-44D6-A7FA-68FEB787A7DB}"/>
              </c:ext>
            </c:extLst>
          </c:dPt>
          <c:dPt>
            <c:idx val="1"/>
            <c:bubble3D val="0"/>
            <c:spPr>
              <a:solidFill>
                <a:srgbClr val="FF7B21"/>
              </a:solidFill>
            </c:spPr>
            <c:extLst>
              <c:ext xmlns:c16="http://schemas.microsoft.com/office/drawing/2014/chart" uri="{C3380CC4-5D6E-409C-BE32-E72D297353CC}">
                <c16:uniqueId val="{00000003-B1E7-44D6-A7FA-68FEB787A7DB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B1E7-44D6-A7FA-68FEB787A7DB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B1E7-44D6-A7FA-68FEB787A7DB}"/>
              </c:ext>
            </c:extLst>
          </c:dPt>
          <c:cat>
            <c:strRef>
              <c:f>Sheet1!$A$2:$A$6</c:f>
              <c:strCache>
                <c:ptCount val="5"/>
                <c:pt idx="0">
                  <c:v>FWS</c:v>
                </c:pt>
                <c:pt idx="1">
                  <c:v>BIA</c:v>
                </c:pt>
                <c:pt idx="2">
                  <c:v>BLM</c:v>
                </c:pt>
                <c:pt idx="3">
                  <c:v>USFS</c:v>
                </c:pt>
                <c:pt idx="4">
                  <c:v>PDC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54</c:v>
                </c:pt>
                <c:pt idx="2">
                  <c:v>302</c:v>
                </c:pt>
                <c:pt idx="3">
                  <c:v>269</c:v>
                </c:pt>
                <c:pt idx="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E7-44D6-A7FA-68FEB787A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 formatCode="m/d/yyyy">
                  <c:v>2021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1040</c:v>
                </c:pt>
                <c:pt idx="1">
                  <c:v>1124</c:v>
                </c:pt>
                <c:pt idx="2">
                  <c:v>1074</c:v>
                </c:pt>
                <c:pt idx="3">
                  <c:v>1226</c:v>
                </c:pt>
                <c:pt idx="4">
                  <c:v>1893</c:v>
                </c:pt>
                <c:pt idx="5">
                  <c:v>1828</c:v>
                </c:pt>
                <c:pt idx="6">
                  <c:v>1768</c:v>
                </c:pt>
                <c:pt idx="7">
                  <c:v>2426</c:v>
                </c:pt>
                <c:pt idx="8">
                  <c:v>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5-4BE1-83FD-9004A47645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 formatCode="m/d/yyyy">
                  <c:v>2021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DB15-4BE1-83FD-9004A476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955376"/>
        <c:axId val="1694836864"/>
      </c:areaChart>
      <c:dateAx>
        <c:axId val="157795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836864"/>
        <c:crosses val="autoZero"/>
        <c:auto val="0"/>
        <c:lblOffset val="100"/>
        <c:baseTimeUnit val="days"/>
      </c:dateAx>
      <c:valAx>
        <c:axId val="16948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955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Aircraft</c:v>
                </c:pt>
                <c:pt idx="1">
                  <c:v>Resource Order</c:v>
                </c:pt>
                <c:pt idx="2">
                  <c:v>Smoke Check</c:v>
                </c:pt>
                <c:pt idx="3">
                  <c:v>Law Enforecment</c:v>
                </c:pt>
                <c:pt idx="4">
                  <c:v>Wildfire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125</c:v>
                </c:pt>
                <c:pt idx="1">
                  <c:v>327</c:v>
                </c:pt>
                <c:pt idx="2">
                  <c:v>385</c:v>
                </c:pt>
                <c:pt idx="3">
                  <c:v>513</c:v>
                </c:pt>
                <c:pt idx="4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8-4486-9172-93065567A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149472"/>
        <c:axId val="274149864"/>
        <c:axId val="0"/>
      </c:bar3DChart>
      <c:catAx>
        <c:axId val="274149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49864"/>
        <c:crosses val="autoZero"/>
        <c:auto val="1"/>
        <c:lblAlgn val="ctr"/>
        <c:lblOffset val="100"/>
        <c:noMultiLvlLbl val="0"/>
      </c:catAx>
      <c:valAx>
        <c:axId val="27414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0"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0"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9900"/>
            </a:solidFill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extLst>
              <c:ext xmlns:c16="http://schemas.microsoft.com/office/drawing/2014/chart" uri="{C3380CC4-5D6E-409C-BE32-E72D297353CC}">
                <c16:uniqueId val="{00000008-9B0D-4FC1-9901-07067BB559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extLst>
              <c:ext xmlns:c16="http://schemas.microsoft.com/office/drawing/2014/chart" uri="{C3380CC4-5D6E-409C-BE32-E72D297353CC}">
                <c16:uniqueId val="{00000007-9B0D-4FC1-9901-07067BB559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extLst>
              <c:ext xmlns:c16="http://schemas.microsoft.com/office/drawing/2014/chart" uri="{C3380CC4-5D6E-409C-BE32-E72D297353CC}">
                <c16:uniqueId val="{00000006-9B0D-4FC1-9901-07067BB559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extLst>
              <c:ext xmlns:c16="http://schemas.microsoft.com/office/drawing/2014/chart" uri="{C3380CC4-5D6E-409C-BE32-E72D297353CC}">
                <c16:uniqueId val="{00000005-9B0D-4FC1-9901-07067BB559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extLst>
              <c:ext xmlns:c16="http://schemas.microsoft.com/office/drawing/2014/chart" uri="{C3380CC4-5D6E-409C-BE32-E72D297353CC}">
                <c16:uniqueId val="{00000004-9B0D-4FC1-9901-07067BB55923}"/>
              </c:ext>
            </c:extLst>
          </c:dPt>
          <c:cat>
            <c:strRef>
              <c:f>Sheet1!$A$2:$A$6</c:f>
              <c:strCache>
                <c:ptCount val="5"/>
                <c:pt idx="0">
                  <c:v>Aircraft</c:v>
                </c:pt>
                <c:pt idx="1">
                  <c:v>Resource Order</c:v>
                </c:pt>
                <c:pt idx="2">
                  <c:v>Smoke Check</c:v>
                </c:pt>
                <c:pt idx="3">
                  <c:v>Law Enforcement</c:v>
                </c:pt>
                <c:pt idx="4">
                  <c:v>Wildfire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156</c:v>
                </c:pt>
                <c:pt idx="1">
                  <c:v>276</c:v>
                </c:pt>
                <c:pt idx="2">
                  <c:v>302</c:v>
                </c:pt>
                <c:pt idx="3">
                  <c:v>316</c:v>
                </c:pt>
                <c:pt idx="4">
                  <c:v>454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B0D-4FC1-9901-07067BB55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Aircraft</c:v>
                </c:pt>
                <c:pt idx="1">
                  <c:v>Resource Order</c:v>
                </c:pt>
                <c:pt idx="2">
                  <c:v>Smoke Check</c:v>
                </c:pt>
                <c:pt idx="3">
                  <c:v>Law Enforcement</c:v>
                </c:pt>
                <c:pt idx="4">
                  <c:v>Wildfire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B0D-4FC1-9901-07067BB559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Aircraft</c:v>
                </c:pt>
                <c:pt idx="1">
                  <c:v>Resource Order</c:v>
                </c:pt>
                <c:pt idx="2">
                  <c:v>Smoke Check</c:v>
                </c:pt>
                <c:pt idx="3">
                  <c:v>Law Enforcement</c:v>
                </c:pt>
                <c:pt idx="4">
                  <c:v>Wildfire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B0D-4FC1-9901-07067BB55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81"/>
        <c:shape val="box"/>
        <c:axId val="1995804671"/>
        <c:axId val="1995828799"/>
        <c:axId val="0"/>
      </c:bar3DChart>
      <c:catAx>
        <c:axId val="199580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828799"/>
        <c:crosses val="autoZero"/>
        <c:auto val="1"/>
        <c:lblAlgn val="ctr"/>
        <c:lblOffset val="100"/>
        <c:noMultiLvlLbl val="0"/>
      </c:catAx>
      <c:valAx>
        <c:axId val="199582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80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594362204724411"/>
          <c:y val="0"/>
          <c:w val="0.71160679166623708"/>
          <c:h val="0.845752565020281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Threat to Federal Land</c:v>
                </c:pt>
                <c:pt idx="1">
                  <c:v>Prescribed Fire</c:v>
                </c:pt>
                <c:pt idx="2">
                  <c:v>Agency Assist</c:v>
                </c:pt>
                <c:pt idx="3">
                  <c:v>Abandoned Campfire</c:v>
                </c:pt>
                <c:pt idx="4">
                  <c:v>Illegal Campfire</c:v>
                </c:pt>
                <c:pt idx="5">
                  <c:v>Other Restriction Enforcement</c:v>
                </c:pt>
                <c:pt idx="6">
                  <c:v>False Alarm Response</c:v>
                </c:pt>
                <c:pt idx="7">
                  <c:v>Relay to Neighbor</c:v>
                </c:pt>
                <c:pt idx="8">
                  <c:v>Report - No Action</c:v>
                </c:pt>
                <c:pt idx="9">
                  <c:v>Statistical Fire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</c:v>
                </c:pt>
                <c:pt idx="1">
                  <c:v>16</c:v>
                </c:pt>
                <c:pt idx="2">
                  <c:v>28</c:v>
                </c:pt>
                <c:pt idx="3">
                  <c:v>39</c:v>
                </c:pt>
                <c:pt idx="4">
                  <c:v>39</c:v>
                </c:pt>
                <c:pt idx="5">
                  <c:v>76</c:v>
                </c:pt>
                <c:pt idx="6">
                  <c:v>116</c:v>
                </c:pt>
                <c:pt idx="7">
                  <c:v>126</c:v>
                </c:pt>
                <c:pt idx="8">
                  <c:v>176</c:v>
                </c:pt>
                <c:pt idx="9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0-4B6F-A7FA-BD145FBF63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cylinder"/>
        <c:axId val="273705216"/>
        <c:axId val="273705608"/>
        <c:axId val="0"/>
      </c:bar3DChart>
      <c:catAx>
        <c:axId val="2737052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705608"/>
        <c:crosses val="autoZero"/>
        <c:auto val="1"/>
        <c:lblAlgn val="ctr"/>
        <c:lblOffset val="100"/>
        <c:noMultiLvlLbl val="0"/>
      </c:catAx>
      <c:valAx>
        <c:axId val="273705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7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9900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2C071-D084-4562-94EC-8126E0CC041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FCEEC-0E96-4FD7-8D33-ACD0E6327FFF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/>
            <a:t>90 Fires – 10,067 acres</a:t>
          </a:r>
        </a:p>
      </dgm:t>
    </dgm:pt>
    <dgm:pt modelId="{4260FD07-2B67-4802-B810-7A53E7D01408}" type="parTrans" cxnId="{FE0A9944-C09C-4D1B-9C7F-4F506FA02D26}">
      <dgm:prSet/>
      <dgm:spPr/>
      <dgm:t>
        <a:bodyPr/>
        <a:lstStyle/>
        <a:p>
          <a:endParaRPr lang="en-US"/>
        </a:p>
      </dgm:t>
    </dgm:pt>
    <dgm:pt modelId="{52BEECC3-0D1B-45DA-A6BE-E159ACC7921A}" type="sibTrans" cxnId="{FE0A9944-C09C-4D1B-9C7F-4F506FA02D26}">
      <dgm:prSet/>
      <dgm:spPr/>
      <dgm:t>
        <a:bodyPr/>
        <a:lstStyle/>
        <a:p>
          <a:endParaRPr lang="en-US"/>
        </a:p>
      </dgm:t>
    </dgm:pt>
    <dgm:pt modelId="{93E7113C-F97F-43E4-9810-EED4848C36EB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49 Fires – 37,144 acres</a:t>
          </a:r>
        </a:p>
      </dgm:t>
    </dgm:pt>
    <dgm:pt modelId="{E91FA9F9-E8D1-409D-BD93-37AAD0187F47}" type="parTrans" cxnId="{BB89C365-A501-4B23-8E61-B7FCD87F853E}">
      <dgm:prSet/>
      <dgm:spPr/>
      <dgm:t>
        <a:bodyPr/>
        <a:lstStyle/>
        <a:p>
          <a:endParaRPr lang="en-US"/>
        </a:p>
      </dgm:t>
    </dgm:pt>
    <dgm:pt modelId="{F9D2653B-5AB2-463D-80A5-0E454FDB64A7}" type="sibTrans" cxnId="{BB89C365-A501-4B23-8E61-B7FCD87F853E}">
      <dgm:prSet/>
      <dgm:spPr/>
      <dgm:t>
        <a:bodyPr/>
        <a:lstStyle/>
        <a:p>
          <a:endParaRPr lang="en-US"/>
        </a:p>
      </dgm:t>
    </dgm:pt>
    <dgm:pt modelId="{F81B50FA-FCBB-4190-B287-E2650AEDDE1A}">
      <dgm:prSet phldrT="[Text]" custT="1"/>
      <dgm:spPr>
        <a:solidFill>
          <a:srgbClr val="B97B3D">
            <a:alpha val="90000"/>
          </a:srgbClr>
        </a:solidFill>
      </dgm:spPr>
      <dgm:t>
        <a:bodyPr/>
        <a:lstStyle/>
        <a:p>
          <a:r>
            <a:rPr lang="en-US" sz="3200" dirty="0"/>
            <a:t>49 Fires – 420 acres</a:t>
          </a:r>
        </a:p>
      </dgm:t>
    </dgm:pt>
    <dgm:pt modelId="{530FA7EC-E1DB-4AB3-91DF-508BE20867E7}" type="parTrans" cxnId="{D03E801E-023F-49D9-913E-2C18447805A6}">
      <dgm:prSet/>
      <dgm:spPr/>
      <dgm:t>
        <a:bodyPr/>
        <a:lstStyle/>
        <a:p>
          <a:endParaRPr lang="en-US"/>
        </a:p>
      </dgm:t>
    </dgm:pt>
    <dgm:pt modelId="{7341FA6A-8A1A-415C-8BF1-69944F481C20}" type="sibTrans" cxnId="{D03E801E-023F-49D9-913E-2C18447805A6}">
      <dgm:prSet/>
      <dgm:spPr/>
      <dgm:t>
        <a:bodyPr/>
        <a:lstStyle/>
        <a:p>
          <a:endParaRPr lang="en-US"/>
        </a:p>
      </dgm:t>
    </dgm:pt>
    <dgm:pt modelId="{07AFBBF4-157E-407D-845C-F8804E17BDE4}">
      <dgm:prSet custT="1"/>
      <dgm:spPr>
        <a:solidFill>
          <a:srgbClr val="00B0F0">
            <a:alpha val="90000"/>
          </a:srgbClr>
        </a:solidFill>
      </dgm:spPr>
      <dgm:t>
        <a:bodyPr anchor="t" anchorCtr="0"/>
        <a:lstStyle/>
        <a:p>
          <a:r>
            <a:rPr lang="en-US" sz="1800" dirty="0"/>
            <a:t>5 Fires – 2446 acres</a:t>
          </a:r>
        </a:p>
      </dgm:t>
    </dgm:pt>
    <dgm:pt modelId="{0F7E76AC-89F7-453A-BDF6-859B63064E38}" type="parTrans" cxnId="{82AFC8F8-D9FB-4B57-86DF-9C5B3B95EF71}">
      <dgm:prSet/>
      <dgm:spPr/>
      <dgm:t>
        <a:bodyPr/>
        <a:lstStyle/>
        <a:p>
          <a:endParaRPr lang="en-US"/>
        </a:p>
      </dgm:t>
    </dgm:pt>
    <dgm:pt modelId="{00DECB36-E013-423B-B461-A11D3D084A8F}" type="sibTrans" cxnId="{82AFC8F8-D9FB-4B57-86DF-9C5B3B95EF71}">
      <dgm:prSet/>
      <dgm:spPr/>
      <dgm:t>
        <a:bodyPr/>
        <a:lstStyle/>
        <a:p>
          <a:endParaRPr lang="en-US"/>
        </a:p>
      </dgm:t>
    </dgm:pt>
    <dgm:pt modelId="{B6D2D7DA-C27A-4069-9548-82BD00048EF6}" type="pres">
      <dgm:prSet presAssocID="{F7D2C071-D084-4562-94EC-8126E0CC0413}" presName="Name0" presStyleCnt="0">
        <dgm:presLayoutVars>
          <dgm:dir/>
          <dgm:animLvl val="lvl"/>
          <dgm:resizeHandles val="exact"/>
        </dgm:presLayoutVars>
      </dgm:prSet>
      <dgm:spPr/>
    </dgm:pt>
    <dgm:pt modelId="{FDE1523E-844B-49DD-88CF-0AD6571D20CA}" type="pres">
      <dgm:prSet presAssocID="{D61FCEEC-0E96-4FD7-8D33-ACD0E6327FFF}" presName="Name8" presStyleCnt="0"/>
      <dgm:spPr/>
    </dgm:pt>
    <dgm:pt modelId="{92A76C49-30CC-4E7C-A632-6ABC6C8ADA0D}" type="pres">
      <dgm:prSet presAssocID="{D61FCEEC-0E96-4FD7-8D33-ACD0E6327FFF}" presName="level" presStyleLbl="node1" presStyleIdx="0" presStyleCnt="4">
        <dgm:presLayoutVars>
          <dgm:chMax val="1"/>
          <dgm:bulletEnabled val="1"/>
        </dgm:presLayoutVars>
      </dgm:prSet>
      <dgm:spPr/>
    </dgm:pt>
    <dgm:pt modelId="{83F15B04-6722-4061-874E-495E81D45D9C}" type="pres">
      <dgm:prSet presAssocID="{D61FCEEC-0E96-4FD7-8D33-ACD0E6327F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7AEEA9-46DB-427D-AFE4-1D5BC6478141}" type="pres">
      <dgm:prSet presAssocID="{93E7113C-F97F-43E4-9810-EED4848C36EB}" presName="Name8" presStyleCnt="0"/>
      <dgm:spPr/>
    </dgm:pt>
    <dgm:pt modelId="{7D3D3A69-23DC-4235-8CBD-2E254926A759}" type="pres">
      <dgm:prSet presAssocID="{93E7113C-F97F-43E4-9810-EED4848C36EB}" presName="level" presStyleLbl="node1" presStyleIdx="1" presStyleCnt="4">
        <dgm:presLayoutVars>
          <dgm:chMax val="1"/>
          <dgm:bulletEnabled val="1"/>
        </dgm:presLayoutVars>
      </dgm:prSet>
      <dgm:spPr/>
    </dgm:pt>
    <dgm:pt modelId="{86D6251F-49BE-4B0A-AA2E-3622C4BB953D}" type="pres">
      <dgm:prSet presAssocID="{93E7113C-F97F-43E4-9810-EED4848C36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91EC7A-AF64-4FA7-8A61-8FC345C213AA}" type="pres">
      <dgm:prSet presAssocID="{F81B50FA-FCBB-4190-B287-E2650AEDDE1A}" presName="Name8" presStyleCnt="0"/>
      <dgm:spPr/>
    </dgm:pt>
    <dgm:pt modelId="{2F50F0C4-5739-4154-8494-129BF2B72F42}" type="pres">
      <dgm:prSet presAssocID="{F81B50FA-FCBB-4190-B287-E2650AEDDE1A}" presName="level" presStyleLbl="node1" presStyleIdx="2" presStyleCnt="4">
        <dgm:presLayoutVars>
          <dgm:chMax val="1"/>
          <dgm:bulletEnabled val="1"/>
        </dgm:presLayoutVars>
      </dgm:prSet>
      <dgm:spPr/>
    </dgm:pt>
    <dgm:pt modelId="{B3EFE85D-07C8-4FA7-A94F-5F21D8AF6187}" type="pres">
      <dgm:prSet presAssocID="{F81B50FA-FCBB-4190-B287-E2650AEDDE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FD2828-826E-4F42-8619-2B0DD81EF59F}" type="pres">
      <dgm:prSet presAssocID="{07AFBBF4-157E-407D-845C-F8804E17BDE4}" presName="Name8" presStyleCnt="0"/>
      <dgm:spPr/>
    </dgm:pt>
    <dgm:pt modelId="{7CB39EB0-C157-49EC-9EC6-3D0A16627571}" type="pres">
      <dgm:prSet presAssocID="{07AFBBF4-157E-407D-845C-F8804E17BDE4}" presName="level" presStyleLbl="node1" presStyleIdx="3" presStyleCnt="4">
        <dgm:presLayoutVars>
          <dgm:chMax val="1"/>
          <dgm:bulletEnabled val="1"/>
        </dgm:presLayoutVars>
      </dgm:prSet>
      <dgm:spPr/>
    </dgm:pt>
    <dgm:pt modelId="{E83F5379-2595-4B4C-90B2-EA93A2EAC7EB}" type="pres">
      <dgm:prSet presAssocID="{07AFBBF4-157E-407D-845C-F8804E17BD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4CCA01-61A7-4577-AA88-4FD35F7099D7}" type="presOf" srcId="{D61FCEEC-0E96-4FD7-8D33-ACD0E6327FFF}" destId="{92A76C49-30CC-4E7C-A632-6ABC6C8ADA0D}" srcOrd="0" destOrd="0" presId="urn:microsoft.com/office/officeart/2005/8/layout/pyramid3"/>
    <dgm:cxn modelId="{D03E801E-023F-49D9-913E-2C18447805A6}" srcId="{F7D2C071-D084-4562-94EC-8126E0CC0413}" destId="{F81B50FA-FCBB-4190-B287-E2650AEDDE1A}" srcOrd="2" destOrd="0" parTransId="{530FA7EC-E1DB-4AB3-91DF-508BE20867E7}" sibTransId="{7341FA6A-8A1A-415C-8BF1-69944F481C20}"/>
    <dgm:cxn modelId="{D575B223-7793-489A-B218-522AEADFC63C}" type="presOf" srcId="{93E7113C-F97F-43E4-9810-EED4848C36EB}" destId="{7D3D3A69-23DC-4235-8CBD-2E254926A759}" srcOrd="0" destOrd="0" presId="urn:microsoft.com/office/officeart/2005/8/layout/pyramid3"/>
    <dgm:cxn modelId="{56E8233F-241B-4516-B3A1-A280BFA404F6}" type="presOf" srcId="{D61FCEEC-0E96-4FD7-8D33-ACD0E6327FFF}" destId="{83F15B04-6722-4061-874E-495E81D45D9C}" srcOrd="1" destOrd="0" presId="urn:microsoft.com/office/officeart/2005/8/layout/pyramid3"/>
    <dgm:cxn modelId="{FE0A9944-C09C-4D1B-9C7F-4F506FA02D26}" srcId="{F7D2C071-D084-4562-94EC-8126E0CC0413}" destId="{D61FCEEC-0E96-4FD7-8D33-ACD0E6327FFF}" srcOrd="0" destOrd="0" parTransId="{4260FD07-2B67-4802-B810-7A53E7D01408}" sibTransId="{52BEECC3-0D1B-45DA-A6BE-E159ACC7921A}"/>
    <dgm:cxn modelId="{BB89C365-A501-4B23-8E61-B7FCD87F853E}" srcId="{F7D2C071-D084-4562-94EC-8126E0CC0413}" destId="{93E7113C-F97F-43E4-9810-EED4848C36EB}" srcOrd="1" destOrd="0" parTransId="{E91FA9F9-E8D1-409D-BD93-37AAD0187F47}" sibTransId="{F9D2653B-5AB2-463D-80A5-0E454FDB64A7}"/>
    <dgm:cxn modelId="{9AB7D56F-FA96-484B-8348-C2B99921E519}" type="presOf" srcId="{F81B50FA-FCBB-4190-B287-E2650AEDDE1A}" destId="{B3EFE85D-07C8-4FA7-A94F-5F21D8AF6187}" srcOrd="1" destOrd="0" presId="urn:microsoft.com/office/officeart/2005/8/layout/pyramid3"/>
    <dgm:cxn modelId="{2FAF3B76-205E-4CC2-BA92-4A1DE1138E1E}" type="presOf" srcId="{07AFBBF4-157E-407D-845C-F8804E17BDE4}" destId="{E83F5379-2595-4B4C-90B2-EA93A2EAC7EB}" srcOrd="1" destOrd="0" presId="urn:microsoft.com/office/officeart/2005/8/layout/pyramid3"/>
    <dgm:cxn modelId="{0123728B-8277-4398-8B02-516993D5AA71}" type="presOf" srcId="{F81B50FA-FCBB-4190-B287-E2650AEDDE1A}" destId="{2F50F0C4-5739-4154-8494-129BF2B72F42}" srcOrd="0" destOrd="0" presId="urn:microsoft.com/office/officeart/2005/8/layout/pyramid3"/>
    <dgm:cxn modelId="{852075A1-6018-4244-8BC3-DDD37E8FA300}" type="presOf" srcId="{F7D2C071-D084-4562-94EC-8126E0CC0413}" destId="{B6D2D7DA-C27A-4069-9548-82BD00048EF6}" srcOrd="0" destOrd="0" presId="urn:microsoft.com/office/officeart/2005/8/layout/pyramid3"/>
    <dgm:cxn modelId="{F54033CF-1BE4-4A31-9CEC-CD2708E1F78C}" type="presOf" srcId="{93E7113C-F97F-43E4-9810-EED4848C36EB}" destId="{86D6251F-49BE-4B0A-AA2E-3622C4BB953D}" srcOrd="1" destOrd="0" presId="urn:microsoft.com/office/officeart/2005/8/layout/pyramid3"/>
    <dgm:cxn modelId="{8FB199D0-1B67-45F5-9ABD-42BEC22B9930}" type="presOf" srcId="{07AFBBF4-157E-407D-845C-F8804E17BDE4}" destId="{7CB39EB0-C157-49EC-9EC6-3D0A16627571}" srcOrd="0" destOrd="0" presId="urn:microsoft.com/office/officeart/2005/8/layout/pyramid3"/>
    <dgm:cxn modelId="{82AFC8F8-D9FB-4B57-86DF-9C5B3B95EF71}" srcId="{F7D2C071-D084-4562-94EC-8126E0CC0413}" destId="{07AFBBF4-157E-407D-845C-F8804E17BDE4}" srcOrd="3" destOrd="0" parTransId="{0F7E76AC-89F7-453A-BDF6-859B63064E38}" sibTransId="{00DECB36-E013-423B-B461-A11D3D084A8F}"/>
    <dgm:cxn modelId="{BA8EB18E-5888-4E4C-8423-17C9E02B4B14}" type="presParOf" srcId="{B6D2D7DA-C27A-4069-9548-82BD00048EF6}" destId="{FDE1523E-844B-49DD-88CF-0AD6571D20CA}" srcOrd="0" destOrd="0" presId="urn:microsoft.com/office/officeart/2005/8/layout/pyramid3"/>
    <dgm:cxn modelId="{1158481A-32DC-4B4A-8CE7-5D38E0B835D4}" type="presParOf" srcId="{FDE1523E-844B-49DD-88CF-0AD6571D20CA}" destId="{92A76C49-30CC-4E7C-A632-6ABC6C8ADA0D}" srcOrd="0" destOrd="0" presId="urn:microsoft.com/office/officeart/2005/8/layout/pyramid3"/>
    <dgm:cxn modelId="{496AA628-8763-4317-9CBE-51065B11284D}" type="presParOf" srcId="{FDE1523E-844B-49DD-88CF-0AD6571D20CA}" destId="{83F15B04-6722-4061-874E-495E81D45D9C}" srcOrd="1" destOrd="0" presId="urn:microsoft.com/office/officeart/2005/8/layout/pyramid3"/>
    <dgm:cxn modelId="{5E408304-EA49-4FBB-B02B-214F446E2877}" type="presParOf" srcId="{B6D2D7DA-C27A-4069-9548-82BD00048EF6}" destId="{587AEEA9-46DB-427D-AFE4-1D5BC6478141}" srcOrd="1" destOrd="0" presId="urn:microsoft.com/office/officeart/2005/8/layout/pyramid3"/>
    <dgm:cxn modelId="{9AD32498-E869-4FE3-8E7D-D5B20CDB5954}" type="presParOf" srcId="{587AEEA9-46DB-427D-AFE4-1D5BC6478141}" destId="{7D3D3A69-23DC-4235-8CBD-2E254926A759}" srcOrd="0" destOrd="0" presId="urn:microsoft.com/office/officeart/2005/8/layout/pyramid3"/>
    <dgm:cxn modelId="{14199051-55D9-4013-8BDB-AD857AE0F520}" type="presParOf" srcId="{587AEEA9-46DB-427D-AFE4-1D5BC6478141}" destId="{86D6251F-49BE-4B0A-AA2E-3622C4BB953D}" srcOrd="1" destOrd="0" presId="urn:microsoft.com/office/officeart/2005/8/layout/pyramid3"/>
    <dgm:cxn modelId="{F5D8EFF0-C4D5-4DFF-AEFD-58849699FF27}" type="presParOf" srcId="{B6D2D7DA-C27A-4069-9548-82BD00048EF6}" destId="{AF91EC7A-AF64-4FA7-8A61-8FC345C213AA}" srcOrd="2" destOrd="0" presId="urn:microsoft.com/office/officeart/2005/8/layout/pyramid3"/>
    <dgm:cxn modelId="{9FEE1EBC-D4F6-466E-8992-9D1FFE141103}" type="presParOf" srcId="{AF91EC7A-AF64-4FA7-8A61-8FC345C213AA}" destId="{2F50F0C4-5739-4154-8494-129BF2B72F42}" srcOrd="0" destOrd="0" presId="urn:microsoft.com/office/officeart/2005/8/layout/pyramid3"/>
    <dgm:cxn modelId="{F0896BBE-FA41-4AB2-8CB6-3E7A5BA4F979}" type="presParOf" srcId="{AF91EC7A-AF64-4FA7-8A61-8FC345C213AA}" destId="{B3EFE85D-07C8-4FA7-A94F-5F21D8AF6187}" srcOrd="1" destOrd="0" presId="urn:microsoft.com/office/officeart/2005/8/layout/pyramid3"/>
    <dgm:cxn modelId="{951A1A3F-6A79-4187-94BE-A56534B2448D}" type="presParOf" srcId="{B6D2D7DA-C27A-4069-9548-82BD00048EF6}" destId="{39FD2828-826E-4F42-8619-2B0DD81EF59F}" srcOrd="3" destOrd="0" presId="urn:microsoft.com/office/officeart/2005/8/layout/pyramid3"/>
    <dgm:cxn modelId="{9CDB30F9-ED4B-489B-824E-52342917BACC}" type="presParOf" srcId="{39FD2828-826E-4F42-8619-2B0DD81EF59F}" destId="{7CB39EB0-C157-49EC-9EC6-3D0A16627571}" srcOrd="0" destOrd="0" presId="urn:microsoft.com/office/officeart/2005/8/layout/pyramid3"/>
    <dgm:cxn modelId="{60416F4E-2AE3-4B27-8119-0E99EEC79A40}" type="presParOf" srcId="{39FD2828-826E-4F42-8619-2B0DD81EF59F}" destId="{E83F5379-2595-4B4C-90B2-EA93A2EAC7E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05B59-EDB8-4596-8054-8E32E73A16D3}" type="doc">
      <dgm:prSet loTypeId="urn:microsoft.com/office/officeart/2005/8/layout/orgChart1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617B30-DCCF-417A-BF63-2386D44E968F}">
      <dgm:prSet phldrT="[Text]" custT="1"/>
      <dgm:spPr>
        <a:solidFill>
          <a:srgbClr val="FFFF25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2400" b="0" dirty="0">
              <a:solidFill>
                <a:schemeClr val="bg1"/>
              </a:solidFill>
            </a:rPr>
            <a:t>82 Statistical Fires</a:t>
          </a:r>
        </a:p>
        <a:p>
          <a:pPr>
            <a:spcAft>
              <a:spcPts val="0"/>
            </a:spcAft>
          </a:pPr>
          <a:r>
            <a:rPr lang="en-US" sz="2400" b="0" dirty="0">
              <a:solidFill>
                <a:schemeClr val="bg1"/>
              </a:solidFill>
            </a:rPr>
            <a:t>4,499 Acres</a:t>
          </a:r>
        </a:p>
      </dgm:t>
    </dgm:pt>
    <dgm:pt modelId="{48FE93CD-1A0A-427C-A4D3-2F0EE8CD6583}" type="parTrans" cxnId="{A38A398A-F3E9-4629-AAA7-E1A94ADC891D}">
      <dgm:prSet/>
      <dgm:spPr/>
      <dgm:t>
        <a:bodyPr/>
        <a:lstStyle/>
        <a:p>
          <a:endParaRPr lang="en-US"/>
        </a:p>
      </dgm:t>
    </dgm:pt>
    <dgm:pt modelId="{59889B46-0C11-405D-9E04-A6D2FB8DBE2E}" type="sibTrans" cxnId="{A38A398A-F3E9-4629-AAA7-E1A94ADC891D}">
      <dgm:prSet/>
      <dgm:spPr/>
      <dgm:t>
        <a:bodyPr/>
        <a:lstStyle/>
        <a:p>
          <a:endParaRPr lang="en-US"/>
        </a:p>
      </dgm:t>
    </dgm:pt>
    <dgm:pt modelId="{74BDB796-D921-4D28-B1D2-0D842F726E34}">
      <dgm:prSet phldrT="[Text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17 CRD Lightning Caused  </a:t>
          </a:r>
        </a:p>
        <a:p>
          <a:r>
            <a:rPr lang="en-US" sz="2000" dirty="0">
              <a:solidFill>
                <a:schemeClr val="bg1"/>
              </a:solidFill>
            </a:rPr>
            <a:t>2,962 Acres</a:t>
          </a:r>
        </a:p>
      </dgm:t>
    </dgm:pt>
    <dgm:pt modelId="{74BDA183-2823-4D8A-B9D4-305656E358A9}" type="parTrans" cxnId="{C08C1913-5C91-41BE-B16B-4559FA0E13D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AD92763-CAD6-4114-B0AF-FD6A0ACA8512}" type="sibTrans" cxnId="{C08C1913-5C91-41BE-B16B-4559FA0E13DD}">
      <dgm:prSet/>
      <dgm:spPr/>
      <dgm:t>
        <a:bodyPr/>
        <a:lstStyle/>
        <a:p>
          <a:endParaRPr lang="en-US"/>
        </a:p>
      </dgm:t>
    </dgm:pt>
    <dgm:pt modelId="{F9E92F5C-D710-4762-90BF-A284DD26EE4E}">
      <dgm:prSet phldrT="[Text]" custT="1"/>
      <dgm:spPr>
        <a:gradFill flip="none" rotWithShape="1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44 CRD Human Caused  </a:t>
          </a:r>
        </a:p>
        <a:p>
          <a:r>
            <a:rPr lang="en-US" sz="2000" dirty="0">
              <a:solidFill>
                <a:schemeClr val="bg1"/>
              </a:solidFill>
            </a:rPr>
            <a:t>1,325 Acres</a:t>
          </a:r>
        </a:p>
      </dgm:t>
    </dgm:pt>
    <dgm:pt modelId="{1D7792C5-C7D7-4D1F-B68D-22C1A1350187}" type="parTrans" cxnId="{ADA8410A-BB0D-4AE1-BA86-BA031A944064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C09720B-695F-4F2C-ADC0-D078A582FD3C}" type="sibTrans" cxnId="{ADA8410A-BB0D-4AE1-BA86-BA031A944064}">
      <dgm:prSet/>
      <dgm:spPr/>
      <dgm:t>
        <a:bodyPr/>
        <a:lstStyle/>
        <a:p>
          <a:endParaRPr lang="en-US"/>
        </a:p>
      </dgm:t>
    </dgm:pt>
    <dgm:pt modelId="{D1704DBF-C360-43F6-AD04-6E00693708BB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C+:</a:t>
          </a:r>
        </a:p>
        <a:p>
          <a:r>
            <a:rPr lang="en-US" sz="1400" b="1" dirty="0">
              <a:solidFill>
                <a:schemeClr val="bg1"/>
              </a:solidFill>
            </a:rPr>
            <a:t>3 Fires – 1,294 Acres</a:t>
          </a:r>
        </a:p>
      </dgm:t>
    </dgm:pt>
    <dgm:pt modelId="{436E9321-7D46-4211-ACF0-A3C19B1D49E4}" type="parTrans" cxnId="{C81EC8F9-5D34-407F-84CF-B0CE214B704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8DC6CAF-CDFE-4632-BFB7-B2ACD88E6EDF}" type="sibTrans" cxnId="{C81EC8F9-5D34-407F-84CF-B0CE214B7049}">
      <dgm:prSet/>
      <dgm:spPr/>
      <dgm:t>
        <a:bodyPr/>
        <a:lstStyle/>
        <a:p>
          <a:endParaRPr lang="en-US"/>
        </a:p>
      </dgm:t>
    </dgm:pt>
    <dgm:pt modelId="{3687371E-8FB9-4E98-AD2F-210484723339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A/B:</a:t>
          </a:r>
        </a:p>
        <a:p>
          <a:r>
            <a:rPr lang="en-US" sz="1400" b="1" dirty="0">
              <a:solidFill>
                <a:schemeClr val="bg1"/>
              </a:solidFill>
            </a:rPr>
            <a:t>42 Fires - 31 Acres</a:t>
          </a:r>
        </a:p>
      </dgm:t>
    </dgm:pt>
    <dgm:pt modelId="{341C58A7-3C15-44F5-A234-36B48848AED9}" type="parTrans" cxnId="{02B893A8-C0D7-4D13-BFC9-22968D3B9894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1A8161E6-5A9C-4D61-A075-C13AEABD0294}" type="sibTrans" cxnId="{02B893A8-C0D7-4D13-BFC9-22968D3B9894}">
      <dgm:prSet/>
      <dgm:spPr/>
      <dgm:t>
        <a:bodyPr/>
        <a:lstStyle/>
        <a:p>
          <a:endParaRPr lang="en-US"/>
        </a:p>
      </dgm:t>
    </dgm:pt>
    <dgm:pt modelId="{87234451-A0BF-4594-94E6-239FAD7B39F8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C+:</a:t>
          </a:r>
        </a:p>
        <a:p>
          <a:r>
            <a:rPr lang="en-US" sz="1400" b="1" dirty="0">
              <a:solidFill>
                <a:schemeClr val="bg1"/>
              </a:solidFill>
            </a:rPr>
            <a:t>7 Fires – 2,958 Acres</a:t>
          </a:r>
        </a:p>
      </dgm:t>
    </dgm:pt>
    <dgm:pt modelId="{081142B8-6B9A-4DF0-8440-C8C67B030A33}" type="parTrans" cxnId="{71759EDF-3379-4B51-A8BD-0DD1D961239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33A97C9-D1BD-46D5-980C-ACFEE2152CDB}" type="sibTrans" cxnId="{71759EDF-3379-4B51-A8BD-0DD1D9612397}">
      <dgm:prSet/>
      <dgm:spPr/>
      <dgm:t>
        <a:bodyPr/>
        <a:lstStyle/>
        <a:p>
          <a:endParaRPr lang="en-US"/>
        </a:p>
      </dgm:t>
    </dgm:pt>
    <dgm:pt modelId="{0ECE4D6E-19DD-4A50-A065-ED98CA3A18FB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A/B:</a:t>
          </a:r>
        </a:p>
        <a:p>
          <a:r>
            <a:rPr lang="en-US" sz="1400" b="1" dirty="0">
              <a:solidFill>
                <a:schemeClr val="bg1"/>
              </a:solidFill>
            </a:rPr>
            <a:t>10 Fire - 4 Acres</a:t>
          </a:r>
        </a:p>
      </dgm:t>
    </dgm:pt>
    <dgm:pt modelId="{292FD84B-907F-46E9-9D20-A30F05522C64}" type="parTrans" cxnId="{2A4789A7-EA2F-4A2B-9BA0-D253AE388894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5976F1C-6ACD-456B-B9B2-EE3D6B242A3E}" type="sibTrans" cxnId="{2A4789A7-EA2F-4A2B-9BA0-D253AE388894}">
      <dgm:prSet/>
      <dgm:spPr/>
      <dgm:t>
        <a:bodyPr/>
        <a:lstStyle/>
        <a:p>
          <a:endParaRPr lang="en-US"/>
        </a:p>
      </dgm:t>
    </dgm:pt>
    <dgm:pt modelId="{E7C741AC-60B5-47A6-B9C7-F3A69F318943}" type="asst">
      <dgm:prSet custT="1"/>
      <dgm:spPr>
        <a:solidFill>
          <a:srgbClr val="C68C52">
            <a:alpha val="89804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US" sz="1800" b="0" i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1400" b="0" i="1" dirty="0">
              <a:solidFill>
                <a:schemeClr val="tx1">
                  <a:lumMod val="75000"/>
                  <a:lumOff val="25000"/>
                </a:schemeClr>
              </a:solidFill>
            </a:rPr>
            <a:t>- CRD (61 – 4,287 acres)  		- Park (0) </a:t>
          </a:r>
        </a:p>
        <a:p>
          <a:pPr algn="l"/>
          <a:r>
            <a:rPr lang="en-US" sz="1400" b="0" i="1" dirty="0">
              <a:solidFill>
                <a:schemeClr val="tx1">
                  <a:lumMod val="75000"/>
                  <a:lumOff val="25000"/>
                </a:schemeClr>
              </a:solidFill>
            </a:rPr>
            <a:t>   - BOR agreement (11 - 13 acres)      - MSCP (0) </a:t>
          </a:r>
        </a:p>
        <a:p>
          <a:pPr algn="l"/>
          <a:r>
            <a:rPr lang="en-US" sz="1400" b="0" i="1" dirty="0">
              <a:solidFill>
                <a:schemeClr val="tx1">
                  <a:lumMod val="75000"/>
                  <a:lumOff val="25000"/>
                </a:schemeClr>
              </a:solidFill>
            </a:rPr>
            <a:t>   - FYA agreement (10 - 199 acres) </a:t>
          </a:r>
        </a:p>
      </dgm:t>
    </dgm:pt>
    <dgm:pt modelId="{A4F405D5-68EC-430E-9B18-07F18C5B80A5}" type="parTrans" cxnId="{BB083751-BEDC-4425-8E37-FB667ED0FEC4}">
      <dgm:prSet/>
      <dgm:spPr/>
      <dgm:t>
        <a:bodyPr/>
        <a:lstStyle/>
        <a:p>
          <a:endParaRPr lang="en-US"/>
        </a:p>
      </dgm:t>
    </dgm:pt>
    <dgm:pt modelId="{0C6C7A5D-F5E7-4F41-BAA7-17FDF87A76E0}" type="sibTrans" cxnId="{BB083751-BEDC-4425-8E37-FB667ED0FEC4}">
      <dgm:prSet/>
      <dgm:spPr/>
      <dgm:t>
        <a:bodyPr/>
        <a:lstStyle/>
        <a:p>
          <a:endParaRPr lang="en-US"/>
        </a:p>
      </dgm:t>
    </dgm:pt>
    <dgm:pt modelId="{4B051B99-132A-44E4-8704-F2BB0C024423}" type="pres">
      <dgm:prSet presAssocID="{9C605B59-EDB8-4596-8054-8E32E73A16D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B32F0CB3-CB64-4B8E-804E-59ABD6F24F02}" type="pres">
      <dgm:prSet presAssocID="{DA617B30-DCCF-417A-BF63-2386D44E968F}" presName="hierRoot1" presStyleCnt="0">
        <dgm:presLayoutVars>
          <dgm:hierBranch val="init"/>
        </dgm:presLayoutVars>
      </dgm:prSet>
      <dgm:spPr/>
    </dgm:pt>
    <dgm:pt modelId="{7AD481D1-1F6A-4FDF-9F50-6AD3E980548D}" type="pres">
      <dgm:prSet presAssocID="{DA617B30-DCCF-417A-BF63-2386D44E968F}" presName="rootComposite1" presStyleCnt="0"/>
      <dgm:spPr/>
    </dgm:pt>
    <dgm:pt modelId="{9806E6EF-0C8B-4050-ACD4-614EA155F49C}" type="pres">
      <dgm:prSet presAssocID="{DA617B30-DCCF-417A-BF63-2386D44E968F}" presName="rootText1" presStyleLbl="node0" presStyleIdx="0" presStyleCnt="1" custScaleX="203048" custLinFactNeighborX="1724" custLinFactNeighborY="11871">
        <dgm:presLayoutVars>
          <dgm:chPref val="3"/>
        </dgm:presLayoutVars>
      </dgm:prSet>
      <dgm:spPr/>
    </dgm:pt>
    <dgm:pt modelId="{D1AEC2EB-8270-45B5-BBE8-AD933F6F2427}" type="pres">
      <dgm:prSet presAssocID="{DA617B30-DCCF-417A-BF63-2386D44E968F}" presName="rootConnector1" presStyleLbl="node1" presStyleIdx="0" presStyleCnt="0"/>
      <dgm:spPr/>
    </dgm:pt>
    <dgm:pt modelId="{AA4FEB03-E5E3-4738-A6E6-D35B3966A9F7}" type="pres">
      <dgm:prSet presAssocID="{DA617B30-DCCF-417A-BF63-2386D44E968F}" presName="hierChild2" presStyleCnt="0"/>
      <dgm:spPr/>
    </dgm:pt>
    <dgm:pt modelId="{B6AFAFFE-E694-40BA-A4D0-A475C281853F}" type="pres">
      <dgm:prSet presAssocID="{74BDA183-2823-4D8A-B9D4-305656E358A9}" presName="Name37" presStyleLbl="parChTrans1D2" presStyleIdx="0" presStyleCnt="3"/>
      <dgm:spPr/>
    </dgm:pt>
    <dgm:pt modelId="{DD449499-73D9-450A-AB10-84C9E1E2701B}" type="pres">
      <dgm:prSet presAssocID="{74BDB796-D921-4D28-B1D2-0D842F726E34}" presName="hierRoot2" presStyleCnt="0">
        <dgm:presLayoutVars>
          <dgm:hierBranch val="init"/>
        </dgm:presLayoutVars>
      </dgm:prSet>
      <dgm:spPr/>
    </dgm:pt>
    <dgm:pt modelId="{D4D4A060-A516-4A00-9031-8A4F6E780F65}" type="pres">
      <dgm:prSet presAssocID="{74BDB796-D921-4D28-B1D2-0D842F726E34}" presName="rootComposite" presStyleCnt="0"/>
      <dgm:spPr/>
    </dgm:pt>
    <dgm:pt modelId="{7E663E8F-C624-46FB-A8E2-438CD61C9976}" type="pres">
      <dgm:prSet presAssocID="{74BDB796-D921-4D28-B1D2-0D842F726E34}" presName="rootText" presStyleLbl="node2" presStyleIdx="0" presStyleCnt="2" custScaleX="220995" custLinFactNeighborX="-3197" custLinFactNeighborY="-26562">
        <dgm:presLayoutVars>
          <dgm:chPref val="3"/>
        </dgm:presLayoutVars>
      </dgm:prSet>
      <dgm:spPr/>
    </dgm:pt>
    <dgm:pt modelId="{2B26814E-F40D-46E3-862C-A0F0D6685699}" type="pres">
      <dgm:prSet presAssocID="{74BDB796-D921-4D28-B1D2-0D842F726E34}" presName="rootConnector" presStyleLbl="node2" presStyleIdx="0" presStyleCnt="2"/>
      <dgm:spPr/>
    </dgm:pt>
    <dgm:pt modelId="{BCD81A54-836E-4CF2-8CF6-AB1F1B6F1C41}" type="pres">
      <dgm:prSet presAssocID="{74BDB796-D921-4D28-B1D2-0D842F726E34}" presName="hierChild4" presStyleCnt="0"/>
      <dgm:spPr/>
    </dgm:pt>
    <dgm:pt modelId="{F7093B17-84BC-458D-B172-A1C351E5AF52}" type="pres">
      <dgm:prSet presAssocID="{74BDB796-D921-4D28-B1D2-0D842F726E34}" presName="hierChild5" presStyleCnt="0"/>
      <dgm:spPr/>
    </dgm:pt>
    <dgm:pt modelId="{7206FC1E-32C5-45AD-88A5-87C773F0F22B}" type="pres">
      <dgm:prSet presAssocID="{081142B8-6B9A-4DF0-8440-C8C67B030A33}" presName="Name111" presStyleLbl="parChTrans1D3" presStyleIdx="0" presStyleCnt="4"/>
      <dgm:spPr/>
    </dgm:pt>
    <dgm:pt modelId="{67C4B9C5-0957-4657-B607-EA250DA567E7}" type="pres">
      <dgm:prSet presAssocID="{87234451-A0BF-4594-94E6-239FAD7B39F8}" presName="hierRoot3" presStyleCnt="0">
        <dgm:presLayoutVars>
          <dgm:hierBranch val="init"/>
        </dgm:presLayoutVars>
      </dgm:prSet>
      <dgm:spPr/>
    </dgm:pt>
    <dgm:pt modelId="{D461568B-B818-471F-AE28-34C724835D4F}" type="pres">
      <dgm:prSet presAssocID="{87234451-A0BF-4594-94E6-239FAD7B39F8}" presName="rootComposite3" presStyleCnt="0"/>
      <dgm:spPr/>
    </dgm:pt>
    <dgm:pt modelId="{19C32A25-F306-47C3-8FE4-8E0852B89AA0}" type="pres">
      <dgm:prSet presAssocID="{87234451-A0BF-4594-94E6-239FAD7B39F8}" presName="rootText3" presStyleLbl="asst2" presStyleIdx="0" presStyleCnt="4" custScaleX="134630" custLinFactNeighborX="-472" custLinFactNeighborY="-59931">
        <dgm:presLayoutVars>
          <dgm:chPref val="3"/>
        </dgm:presLayoutVars>
      </dgm:prSet>
      <dgm:spPr/>
    </dgm:pt>
    <dgm:pt modelId="{85919C40-1358-45E5-94E8-695306E2B9D8}" type="pres">
      <dgm:prSet presAssocID="{87234451-A0BF-4594-94E6-239FAD7B39F8}" presName="rootConnector3" presStyleLbl="asst2" presStyleIdx="0" presStyleCnt="4"/>
      <dgm:spPr/>
    </dgm:pt>
    <dgm:pt modelId="{64EB05C3-9E26-438C-9D55-B306DFB667E1}" type="pres">
      <dgm:prSet presAssocID="{87234451-A0BF-4594-94E6-239FAD7B39F8}" presName="hierChild6" presStyleCnt="0"/>
      <dgm:spPr/>
    </dgm:pt>
    <dgm:pt modelId="{88C6C337-9186-4B2A-9005-2197FCCCBD7A}" type="pres">
      <dgm:prSet presAssocID="{87234451-A0BF-4594-94E6-239FAD7B39F8}" presName="hierChild7" presStyleCnt="0"/>
      <dgm:spPr/>
    </dgm:pt>
    <dgm:pt modelId="{E6DB10AF-3A33-419F-91CF-A92D1FC38353}" type="pres">
      <dgm:prSet presAssocID="{292FD84B-907F-46E9-9D20-A30F05522C64}" presName="Name111" presStyleLbl="parChTrans1D3" presStyleIdx="1" presStyleCnt="4"/>
      <dgm:spPr/>
    </dgm:pt>
    <dgm:pt modelId="{F007D521-9A0E-467F-A427-F8B5A4D7833B}" type="pres">
      <dgm:prSet presAssocID="{0ECE4D6E-19DD-4A50-A065-ED98CA3A18FB}" presName="hierRoot3" presStyleCnt="0">
        <dgm:presLayoutVars>
          <dgm:hierBranch val="init"/>
        </dgm:presLayoutVars>
      </dgm:prSet>
      <dgm:spPr/>
    </dgm:pt>
    <dgm:pt modelId="{2E7A139D-F77C-4B10-A4DF-3103E1D7FDFD}" type="pres">
      <dgm:prSet presAssocID="{0ECE4D6E-19DD-4A50-A065-ED98CA3A18FB}" presName="rootComposite3" presStyleCnt="0"/>
      <dgm:spPr/>
    </dgm:pt>
    <dgm:pt modelId="{985A6CA5-B1D6-4A6D-937A-013A6BDD166F}" type="pres">
      <dgm:prSet presAssocID="{0ECE4D6E-19DD-4A50-A065-ED98CA3A18FB}" presName="rootText3" presStyleLbl="asst2" presStyleIdx="1" presStyleCnt="4" custScaleX="114390" custLinFactNeighborX="-6126" custLinFactNeighborY="-59931">
        <dgm:presLayoutVars>
          <dgm:chPref val="3"/>
        </dgm:presLayoutVars>
      </dgm:prSet>
      <dgm:spPr/>
    </dgm:pt>
    <dgm:pt modelId="{8EF02879-EA50-412D-AAFB-025B1B37FDA5}" type="pres">
      <dgm:prSet presAssocID="{0ECE4D6E-19DD-4A50-A065-ED98CA3A18FB}" presName="rootConnector3" presStyleLbl="asst2" presStyleIdx="1" presStyleCnt="4"/>
      <dgm:spPr/>
    </dgm:pt>
    <dgm:pt modelId="{AAC629C2-4A17-41B9-A888-5DC0DB756637}" type="pres">
      <dgm:prSet presAssocID="{0ECE4D6E-19DD-4A50-A065-ED98CA3A18FB}" presName="hierChild6" presStyleCnt="0"/>
      <dgm:spPr/>
    </dgm:pt>
    <dgm:pt modelId="{BC958173-FD7C-4373-872D-9E8C66D77EA3}" type="pres">
      <dgm:prSet presAssocID="{0ECE4D6E-19DD-4A50-A065-ED98CA3A18FB}" presName="hierChild7" presStyleCnt="0"/>
      <dgm:spPr/>
    </dgm:pt>
    <dgm:pt modelId="{AAF0F7ED-D64E-44D9-97FF-A77838DE727F}" type="pres">
      <dgm:prSet presAssocID="{1D7792C5-C7D7-4D1F-B68D-22C1A1350187}" presName="Name37" presStyleLbl="parChTrans1D2" presStyleIdx="1" presStyleCnt="3"/>
      <dgm:spPr/>
    </dgm:pt>
    <dgm:pt modelId="{CCBA975D-0DE4-4AD1-9650-6BC8885AB782}" type="pres">
      <dgm:prSet presAssocID="{F9E92F5C-D710-4762-90BF-A284DD26EE4E}" presName="hierRoot2" presStyleCnt="0">
        <dgm:presLayoutVars>
          <dgm:hierBranch val="init"/>
        </dgm:presLayoutVars>
      </dgm:prSet>
      <dgm:spPr/>
    </dgm:pt>
    <dgm:pt modelId="{3773CD93-8CB8-458B-B224-2D7539C6326F}" type="pres">
      <dgm:prSet presAssocID="{F9E92F5C-D710-4762-90BF-A284DD26EE4E}" presName="rootComposite" presStyleCnt="0"/>
      <dgm:spPr/>
    </dgm:pt>
    <dgm:pt modelId="{5760754C-A301-493B-AF54-62EF9714F991}" type="pres">
      <dgm:prSet presAssocID="{F9E92F5C-D710-4762-90BF-A284DD26EE4E}" presName="rootText" presStyleLbl="node2" presStyleIdx="1" presStyleCnt="2" custScaleX="199377" custLinFactNeighborX="2438" custLinFactNeighborY="-27886">
        <dgm:presLayoutVars>
          <dgm:chPref val="3"/>
        </dgm:presLayoutVars>
      </dgm:prSet>
      <dgm:spPr/>
    </dgm:pt>
    <dgm:pt modelId="{575D6C4D-26EE-41A3-BB76-45BDAF4DE852}" type="pres">
      <dgm:prSet presAssocID="{F9E92F5C-D710-4762-90BF-A284DD26EE4E}" presName="rootConnector" presStyleLbl="node2" presStyleIdx="1" presStyleCnt="2"/>
      <dgm:spPr/>
    </dgm:pt>
    <dgm:pt modelId="{4647D3A1-FB9B-4921-98B2-3BF423C3326D}" type="pres">
      <dgm:prSet presAssocID="{F9E92F5C-D710-4762-90BF-A284DD26EE4E}" presName="hierChild4" presStyleCnt="0"/>
      <dgm:spPr/>
    </dgm:pt>
    <dgm:pt modelId="{754F490C-6586-4B24-8424-2FD3974C8151}" type="pres">
      <dgm:prSet presAssocID="{F9E92F5C-D710-4762-90BF-A284DD26EE4E}" presName="hierChild5" presStyleCnt="0"/>
      <dgm:spPr/>
    </dgm:pt>
    <dgm:pt modelId="{4516F661-C5BD-40F1-B27E-AF2746D6EB13}" type="pres">
      <dgm:prSet presAssocID="{436E9321-7D46-4211-ACF0-A3C19B1D49E4}" presName="Name111" presStyleLbl="parChTrans1D3" presStyleIdx="2" presStyleCnt="4"/>
      <dgm:spPr/>
    </dgm:pt>
    <dgm:pt modelId="{23D6F0C9-A7D4-45E6-93C4-472C27B97A7D}" type="pres">
      <dgm:prSet presAssocID="{D1704DBF-C360-43F6-AD04-6E00693708BB}" presName="hierRoot3" presStyleCnt="0">
        <dgm:presLayoutVars>
          <dgm:hierBranch val="init"/>
        </dgm:presLayoutVars>
      </dgm:prSet>
      <dgm:spPr/>
    </dgm:pt>
    <dgm:pt modelId="{AC3A4221-D464-40FB-B73A-BFED34FB7E4E}" type="pres">
      <dgm:prSet presAssocID="{D1704DBF-C360-43F6-AD04-6E00693708BB}" presName="rootComposite3" presStyleCnt="0"/>
      <dgm:spPr/>
    </dgm:pt>
    <dgm:pt modelId="{A1C1C061-21AA-487B-BC8E-3F92E51A7465}" type="pres">
      <dgm:prSet presAssocID="{D1704DBF-C360-43F6-AD04-6E00693708BB}" presName="rootText3" presStyleLbl="asst2" presStyleIdx="2" presStyleCnt="4" custScaleX="120516" custLinFactNeighborX="4073" custLinFactNeighborY="-61628">
        <dgm:presLayoutVars>
          <dgm:chPref val="3"/>
        </dgm:presLayoutVars>
      </dgm:prSet>
      <dgm:spPr/>
    </dgm:pt>
    <dgm:pt modelId="{D193FD20-6055-4BFA-AE88-6B9E4A088383}" type="pres">
      <dgm:prSet presAssocID="{D1704DBF-C360-43F6-AD04-6E00693708BB}" presName="rootConnector3" presStyleLbl="asst2" presStyleIdx="2" presStyleCnt="4"/>
      <dgm:spPr/>
    </dgm:pt>
    <dgm:pt modelId="{E6F4333B-F240-4BC8-8BF1-C8B798D23451}" type="pres">
      <dgm:prSet presAssocID="{D1704DBF-C360-43F6-AD04-6E00693708BB}" presName="hierChild6" presStyleCnt="0"/>
      <dgm:spPr/>
    </dgm:pt>
    <dgm:pt modelId="{1021C2C0-1BDC-4442-AB31-7AC22A141623}" type="pres">
      <dgm:prSet presAssocID="{D1704DBF-C360-43F6-AD04-6E00693708BB}" presName="hierChild7" presStyleCnt="0"/>
      <dgm:spPr/>
    </dgm:pt>
    <dgm:pt modelId="{2ED6B492-3351-4BDE-9B2C-939DD0F6EC2A}" type="pres">
      <dgm:prSet presAssocID="{341C58A7-3C15-44F5-A234-36B48848AED9}" presName="Name111" presStyleLbl="parChTrans1D3" presStyleIdx="3" presStyleCnt="4"/>
      <dgm:spPr/>
    </dgm:pt>
    <dgm:pt modelId="{F81E6DA3-11C8-4D50-A9F1-39AC1D04AB11}" type="pres">
      <dgm:prSet presAssocID="{3687371E-8FB9-4E98-AD2F-210484723339}" presName="hierRoot3" presStyleCnt="0">
        <dgm:presLayoutVars>
          <dgm:hierBranch val="init"/>
        </dgm:presLayoutVars>
      </dgm:prSet>
      <dgm:spPr/>
    </dgm:pt>
    <dgm:pt modelId="{579C1738-9187-4B92-AD1C-3A27CEBC9ABF}" type="pres">
      <dgm:prSet presAssocID="{3687371E-8FB9-4E98-AD2F-210484723339}" presName="rootComposite3" presStyleCnt="0"/>
      <dgm:spPr/>
    </dgm:pt>
    <dgm:pt modelId="{EAAFC51C-9BFD-4C47-BE1C-F7572C436C68}" type="pres">
      <dgm:prSet presAssocID="{3687371E-8FB9-4E98-AD2F-210484723339}" presName="rootText3" presStyleLbl="asst2" presStyleIdx="3" presStyleCnt="4" custScaleX="110944" custLinFactNeighborX="129" custLinFactNeighborY="-61628">
        <dgm:presLayoutVars>
          <dgm:chPref val="3"/>
        </dgm:presLayoutVars>
      </dgm:prSet>
      <dgm:spPr/>
    </dgm:pt>
    <dgm:pt modelId="{01103D20-C5F8-4A43-92ED-D46E4799DA0C}" type="pres">
      <dgm:prSet presAssocID="{3687371E-8FB9-4E98-AD2F-210484723339}" presName="rootConnector3" presStyleLbl="asst2" presStyleIdx="3" presStyleCnt="4"/>
      <dgm:spPr/>
    </dgm:pt>
    <dgm:pt modelId="{22633BF4-6613-4D38-9948-278F1408DA8E}" type="pres">
      <dgm:prSet presAssocID="{3687371E-8FB9-4E98-AD2F-210484723339}" presName="hierChild6" presStyleCnt="0"/>
      <dgm:spPr/>
    </dgm:pt>
    <dgm:pt modelId="{AF7AC40F-6F57-4B7C-A490-C7EA593BDB04}" type="pres">
      <dgm:prSet presAssocID="{3687371E-8FB9-4E98-AD2F-210484723339}" presName="hierChild7" presStyleCnt="0"/>
      <dgm:spPr/>
    </dgm:pt>
    <dgm:pt modelId="{6495527F-FECD-4C74-9211-FCA825398371}" type="pres">
      <dgm:prSet presAssocID="{DA617B30-DCCF-417A-BF63-2386D44E968F}" presName="hierChild3" presStyleCnt="0"/>
      <dgm:spPr/>
    </dgm:pt>
    <dgm:pt modelId="{C276F616-BB0C-47B6-BAF6-68225DF0F416}" type="pres">
      <dgm:prSet presAssocID="{A4F405D5-68EC-430E-9B18-07F18C5B80A5}" presName="Name111" presStyleLbl="parChTrans1D2" presStyleIdx="2" presStyleCnt="3"/>
      <dgm:spPr/>
    </dgm:pt>
    <dgm:pt modelId="{92A1B95F-6779-40CB-BCAF-BD7B282799F5}" type="pres">
      <dgm:prSet presAssocID="{E7C741AC-60B5-47A6-B9C7-F3A69F318943}" presName="hierRoot3" presStyleCnt="0">
        <dgm:presLayoutVars>
          <dgm:hierBranch val="init"/>
        </dgm:presLayoutVars>
      </dgm:prSet>
      <dgm:spPr/>
    </dgm:pt>
    <dgm:pt modelId="{39CDBD6E-1652-45D9-A269-D3D5A8BA2B1E}" type="pres">
      <dgm:prSet presAssocID="{E7C741AC-60B5-47A6-B9C7-F3A69F318943}" presName="rootComposite3" presStyleCnt="0"/>
      <dgm:spPr/>
    </dgm:pt>
    <dgm:pt modelId="{C4A5A9B5-E501-4054-A88B-E05A201CD2E5}" type="pres">
      <dgm:prSet presAssocID="{E7C741AC-60B5-47A6-B9C7-F3A69F318943}" presName="rootText3" presStyleLbl="asst1" presStyleIdx="0" presStyleCnt="1" custScaleX="270697" custScaleY="115867" custLinFactNeighborX="-894" custLinFactNeighborY="-14028">
        <dgm:presLayoutVars>
          <dgm:chPref val="3"/>
        </dgm:presLayoutVars>
      </dgm:prSet>
      <dgm:spPr/>
    </dgm:pt>
    <dgm:pt modelId="{60AFE6AA-81FC-4A46-853E-BB4C0614DFE5}" type="pres">
      <dgm:prSet presAssocID="{E7C741AC-60B5-47A6-B9C7-F3A69F318943}" presName="rootConnector3" presStyleLbl="asst1" presStyleIdx="0" presStyleCnt="1"/>
      <dgm:spPr/>
    </dgm:pt>
    <dgm:pt modelId="{42AACAC6-A7CD-4FB1-8BE2-B4BB8A9A553A}" type="pres">
      <dgm:prSet presAssocID="{E7C741AC-60B5-47A6-B9C7-F3A69F318943}" presName="hierChild6" presStyleCnt="0"/>
      <dgm:spPr/>
    </dgm:pt>
    <dgm:pt modelId="{413F76A3-559F-44EC-A2C1-7801D97EF2DB}" type="pres">
      <dgm:prSet presAssocID="{E7C741AC-60B5-47A6-B9C7-F3A69F318943}" presName="hierChild7" presStyleCnt="0"/>
      <dgm:spPr/>
    </dgm:pt>
  </dgm:ptLst>
  <dgm:cxnLst>
    <dgm:cxn modelId="{ADA8410A-BB0D-4AE1-BA86-BA031A944064}" srcId="{DA617B30-DCCF-417A-BF63-2386D44E968F}" destId="{F9E92F5C-D710-4762-90BF-A284DD26EE4E}" srcOrd="1" destOrd="0" parTransId="{1D7792C5-C7D7-4D1F-B68D-22C1A1350187}" sibTransId="{DC09720B-695F-4F2C-ADC0-D078A582FD3C}"/>
    <dgm:cxn modelId="{C08C1913-5C91-41BE-B16B-4559FA0E13DD}" srcId="{DA617B30-DCCF-417A-BF63-2386D44E968F}" destId="{74BDB796-D921-4D28-B1D2-0D842F726E34}" srcOrd="0" destOrd="0" parTransId="{74BDA183-2823-4D8A-B9D4-305656E358A9}" sibTransId="{9AD92763-CAD6-4114-B0AF-FD6A0ACA8512}"/>
    <dgm:cxn modelId="{2DA22C13-E306-4422-B6A0-6A671E8AEA16}" type="presOf" srcId="{D1704DBF-C360-43F6-AD04-6E00693708BB}" destId="{A1C1C061-21AA-487B-BC8E-3F92E51A7465}" srcOrd="0" destOrd="0" presId="urn:microsoft.com/office/officeart/2005/8/layout/orgChart1"/>
    <dgm:cxn modelId="{EB018614-BF4B-42AC-944E-35461E81CEF8}" type="presOf" srcId="{74BDB796-D921-4D28-B1D2-0D842F726E34}" destId="{2B26814E-F40D-46E3-862C-A0F0D6685699}" srcOrd="1" destOrd="0" presId="urn:microsoft.com/office/officeart/2005/8/layout/orgChart1"/>
    <dgm:cxn modelId="{F48D8C28-C3CB-491E-A46A-DC1191B3D50F}" type="presOf" srcId="{E7C741AC-60B5-47A6-B9C7-F3A69F318943}" destId="{60AFE6AA-81FC-4A46-853E-BB4C0614DFE5}" srcOrd="1" destOrd="0" presId="urn:microsoft.com/office/officeart/2005/8/layout/orgChart1"/>
    <dgm:cxn modelId="{424A8532-256B-4772-A9C3-B475A02B2FB0}" type="presOf" srcId="{3687371E-8FB9-4E98-AD2F-210484723339}" destId="{01103D20-C5F8-4A43-92ED-D46E4799DA0C}" srcOrd="1" destOrd="0" presId="urn:microsoft.com/office/officeart/2005/8/layout/orgChart1"/>
    <dgm:cxn modelId="{FF81E838-ACB1-40F5-92D5-9B693D165874}" type="presOf" srcId="{74BDA183-2823-4D8A-B9D4-305656E358A9}" destId="{B6AFAFFE-E694-40BA-A4D0-A475C281853F}" srcOrd="0" destOrd="0" presId="urn:microsoft.com/office/officeart/2005/8/layout/orgChart1"/>
    <dgm:cxn modelId="{7BD1903C-CAD8-4E6D-A560-3F5A44E0933C}" type="presOf" srcId="{341C58A7-3C15-44F5-A234-36B48848AED9}" destId="{2ED6B492-3351-4BDE-9B2C-939DD0F6EC2A}" srcOrd="0" destOrd="0" presId="urn:microsoft.com/office/officeart/2005/8/layout/orgChart1"/>
    <dgm:cxn modelId="{4BBBA862-554F-4793-A49B-98C7D4180E8D}" type="presOf" srcId="{87234451-A0BF-4594-94E6-239FAD7B39F8}" destId="{19C32A25-F306-47C3-8FE4-8E0852B89AA0}" srcOrd="0" destOrd="0" presId="urn:microsoft.com/office/officeart/2005/8/layout/orgChart1"/>
    <dgm:cxn modelId="{DFE8C462-6272-419E-81C4-CC7FD2DA06BF}" type="presOf" srcId="{A4F405D5-68EC-430E-9B18-07F18C5B80A5}" destId="{C276F616-BB0C-47B6-BAF6-68225DF0F416}" srcOrd="0" destOrd="0" presId="urn:microsoft.com/office/officeart/2005/8/layout/orgChart1"/>
    <dgm:cxn modelId="{DF3A1D64-9ECE-49E0-8F9A-F189DC86D487}" type="presOf" srcId="{74BDB796-D921-4D28-B1D2-0D842F726E34}" destId="{7E663E8F-C624-46FB-A8E2-438CD61C9976}" srcOrd="0" destOrd="0" presId="urn:microsoft.com/office/officeart/2005/8/layout/orgChart1"/>
    <dgm:cxn modelId="{C5C17067-0729-423D-9185-0456FDDB31C1}" type="presOf" srcId="{D1704DBF-C360-43F6-AD04-6E00693708BB}" destId="{D193FD20-6055-4BFA-AE88-6B9E4A088383}" srcOrd="1" destOrd="0" presId="urn:microsoft.com/office/officeart/2005/8/layout/orgChart1"/>
    <dgm:cxn modelId="{FC63124B-0BE8-4742-B146-A11776727BA4}" type="presOf" srcId="{3687371E-8FB9-4E98-AD2F-210484723339}" destId="{EAAFC51C-9BFD-4C47-BE1C-F7572C436C68}" srcOrd="0" destOrd="0" presId="urn:microsoft.com/office/officeart/2005/8/layout/orgChart1"/>
    <dgm:cxn modelId="{36F35F4D-7344-4D66-A711-FA3A7DA05138}" type="presOf" srcId="{F9E92F5C-D710-4762-90BF-A284DD26EE4E}" destId="{5760754C-A301-493B-AF54-62EF9714F991}" srcOrd="0" destOrd="0" presId="urn:microsoft.com/office/officeart/2005/8/layout/orgChart1"/>
    <dgm:cxn modelId="{9265226E-27F3-46D5-8AA8-7A14DF7D8B38}" type="presOf" srcId="{0ECE4D6E-19DD-4A50-A065-ED98CA3A18FB}" destId="{8EF02879-EA50-412D-AAFB-025B1B37FDA5}" srcOrd="1" destOrd="0" presId="urn:microsoft.com/office/officeart/2005/8/layout/orgChart1"/>
    <dgm:cxn modelId="{C12DC370-9495-42CC-A98B-E9B2AADF8CB6}" type="presOf" srcId="{87234451-A0BF-4594-94E6-239FAD7B39F8}" destId="{85919C40-1358-45E5-94E8-695306E2B9D8}" srcOrd="1" destOrd="0" presId="urn:microsoft.com/office/officeart/2005/8/layout/orgChart1"/>
    <dgm:cxn modelId="{BB083751-BEDC-4425-8E37-FB667ED0FEC4}" srcId="{DA617B30-DCCF-417A-BF63-2386D44E968F}" destId="{E7C741AC-60B5-47A6-B9C7-F3A69F318943}" srcOrd="2" destOrd="0" parTransId="{A4F405D5-68EC-430E-9B18-07F18C5B80A5}" sibTransId="{0C6C7A5D-F5E7-4F41-BAA7-17FDF87A76E0}"/>
    <dgm:cxn modelId="{80CB757A-F0C9-4DE5-910D-6E71DD6EFB9C}" type="presOf" srcId="{1D7792C5-C7D7-4D1F-B68D-22C1A1350187}" destId="{AAF0F7ED-D64E-44D9-97FF-A77838DE727F}" srcOrd="0" destOrd="0" presId="urn:microsoft.com/office/officeart/2005/8/layout/orgChart1"/>
    <dgm:cxn modelId="{A38A398A-F3E9-4629-AAA7-E1A94ADC891D}" srcId="{9C605B59-EDB8-4596-8054-8E32E73A16D3}" destId="{DA617B30-DCCF-417A-BF63-2386D44E968F}" srcOrd="0" destOrd="0" parTransId="{48FE93CD-1A0A-427C-A4D3-2F0EE8CD6583}" sibTransId="{59889B46-0C11-405D-9E04-A6D2FB8DBE2E}"/>
    <dgm:cxn modelId="{C5E9B692-BA51-4960-B157-75ED63C27DE9}" type="presOf" srcId="{9C605B59-EDB8-4596-8054-8E32E73A16D3}" destId="{4B051B99-132A-44E4-8704-F2BB0C024423}" srcOrd="0" destOrd="0" presId="urn:microsoft.com/office/officeart/2005/8/layout/orgChart1"/>
    <dgm:cxn modelId="{D3B12A94-98CD-4030-A2B6-897CBA915590}" type="presOf" srcId="{F9E92F5C-D710-4762-90BF-A284DD26EE4E}" destId="{575D6C4D-26EE-41A3-BB76-45BDAF4DE852}" srcOrd="1" destOrd="0" presId="urn:microsoft.com/office/officeart/2005/8/layout/orgChart1"/>
    <dgm:cxn modelId="{2A4789A7-EA2F-4A2B-9BA0-D253AE388894}" srcId="{74BDB796-D921-4D28-B1D2-0D842F726E34}" destId="{0ECE4D6E-19DD-4A50-A065-ED98CA3A18FB}" srcOrd="1" destOrd="0" parTransId="{292FD84B-907F-46E9-9D20-A30F05522C64}" sibTransId="{55976F1C-6ACD-456B-B9B2-EE3D6B242A3E}"/>
    <dgm:cxn modelId="{02B893A8-C0D7-4D13-BFC9-22968D3B9894}" srcId="{F9E92F5C-D710-4762-90BF-A284DD26EE4E}" destId="{3687371E-8FB9-4E98-AD2F-210484723339}" srcOrd="1" destOrd="0" parTransId="{341C58A7-3C15-44F5-A234-36B48848AED9}" sibTransId="{1A8161E6-5A9C-4D61-A075-C13AEABD0294}"/>
    <dgm:cxn modelId="{D3B37BBC-B49A-42CD-B34B-3DD607315205}" type="presOf" srcId="{081142B8-6B9A-4DF0-8440-C8C67B030A33}" destId="{7206FC1E-32C5-45AD-88A5-87C773F0F22B}" srcOrd="0" destOrd="0" presId="urn:microsoft.com/office/officeart/2005/8/layout/orgChart1"/>
    <dgm:cxn modelId="{7E6CB7BE-675A-469D-A86B-97056EEB6793}" type="presOf" srcId="{292FD84B-907F-46E9-9D20-A30F05522C64}" destId="{E6DB10AF-3A33-419F-91CF-A92D1FC38353}" srcOrd="0" destOrd="0" presId="urn:microsoft.com/office/officeart/2005/8/layout/orgChart1"/>
    <dgm:cxn modelId="{6423DCBE-4F6B-4263-9738-FF5F29E1702E}" type="presOf" srcId="{0ECE4D6E-19DD-4A50-A065-ED98CA3A18FB}" destId="{985A6CA5-B1D6-4A6D-937A-013A6BDD166F}" srcOrd="0" destOrd="0" presId="urn:microsoft.com/office/officeart/2005/8/layout/orgChart1"/>
    <dgm:cxn modelId="{9E9EDFCE-F291-465E-98E2-C83357979563}" type="presOf" srcId="{DA617B30-DCCF-417A-BF63-2386D44E968F}" destId="{9806E6EF-0C8B-4050-ACD4-614EA155F49C}" srcOrd="0" destOrd="0" presId="urn:microsoft.com/office/officeart/2005/8/layout/orgChart1"/>
    <dgm:cxn modelId="{164B3AD4-BCC7-4CFE-8A60-77ED71E910A4}" type="presOf" srcId="{DA617B30-DCCF-417A-BF63-2386D44E968F}" destId="{D1AEC2EB-8270-45B5-BBE8-AD933F6F2427}" srcOrd="1" destOrd="0" presId="urn:microsoft.com/office/officeart/2005/8/layout/orgChart1"/>
    <dgm:cxn modelId="{5521D7DC-82E5-443C-801A-6CFD16F2E02B}" type="presOf" srcId="{E7C741AC-60B5-47A6-B9C7-F3A69F318943}" destId="{C4A5A9B5-E501-4054-A88B-E05A201CD2E5}" srcOrd="0" destOrd="0" presId="urn:microsoft.com/office/officeart/2005/8/layout/orgChart1"/>
    <dgm:cxn modelId="{71759EDF-3379-4B51-A8BD-0DD1D9612397}" srcId="{74BDB796-D921-4D28-B1D2-0D842F726E34}" destId="{87234451-A0BF-4594-94E6-239FAD7B39F8}" srcOrd="0" destOrd="0" parTransId="{081142B8-6B9A-4DF0-8440-C8C67B030A33}" sibTransId="{C33A97C9-D1BD-46D5-980C-ACFEE2152CDB}"/>
    <dgm:cxn modelId="{205CE6EE-D157-4C08-93E5-532A904FE85B}" type="presOf" srcId="{436E9321-7D46-4211-ACF0-A3C19B1D49E4}" destId="{4516F661-C5BD-40F1-B27E-AF2746D6EB13}" srcOrd="0" destOrd="0" presId="urn:microsoft.com/office/officeart/2005/8/layout/orgChart1"/>
    <dgm:cxn modelId="{C81EC8F9-5D34-407F-84CF-B0CE214B7049}" srcId="{F9E92F5C-D710-4762-90BF-A284DD26EE4E}" destId="{D1704DBF-C360-43F6-AD04-6E00693708BB}" srcOrd="0" destOrd="0" parTransId="{436E9321-7D46-4211-ACF0-A3C19B1D49E4}" sibTransId="{98DC6CAF-CDFE-4632-BFB7-B2ACD88E6EDF}"/>
    <dgm:cxn modelId="{235FEC04-C038-4ED9-9840-94419C912084}" type="presParOf" srcId="{4B051B99-132A-44E4-8704-F2BB0C024423}" destId="{B32F0CB3-CB64-4B8E-804E-59ABD6F24F02}" srcOrd="0" destOrd="0" presId="urn:microsoft.com/office/officeart/2005/8/layout/orgChart1"/>
    <dgm:cxn modelId="{39BC0444-6BEC-4073-A0C2-C5D09D89855A}" type="presParOf" srcId="{B32F0CB3-CB64-4B8E-804E-59ABD6F24F02}" destId="{7AD481D1-1F6A-4FDF-9F50-6AD3E980548D}" srcOrd="0" destOrd="0" presId="urn:microsoft.com/office/officeart/2005/8/layout/orgChart1"/>
    <dgm:cxn modelId="{2E4ED36F-9D9C-4E70-905C-91774C10BC3F}" type="presParOf" srcId="{7AD481D1-1F6A-4FDF-9F50-6AD3E980548D}" destId="{9806E6EF-0C8B-4050-ACD4-614EA155F49C}" srcOrd="0" destOrd="0" presId="urn:microsoft.com/office/officeart/2005/8/layout/orgChart1"/>
    <dgm:cxn modelId="{D41B4D31-BC54-404F-8BA9-AE991E45201C}" type="presParOf" srcId="{7AD481D1-1F6A-4FDF-9F50-6AD3E980548D}" destId="{D1AEC2EB-8270-45B5-BBE8-AD933F6F2427}" srcOrd="1" destOrd="0" presId="urn:microsoft.com/office/officeart/2005/8/layout/orgChart1"/>
    <dgm:cxn modelId="{7836681C-577B-471C-895E-13D106A52851}" type="presParOf" srcId="{B32F0CB3-CB64-4B8E-804E-59ABD6F24F02}" destId="{AA4FEB03-E5E3-4738-A6E6-D35B3966A9F7}" srcOrd="1" destOrd="0" presId="urn:microsoft.com/office/officeart/2005/8/layout/orgChart1"/>
    <dgm:cxn modelId="{4D265FF2-311E-43A5-8D40-09885B1857A5}" type="presParOf" srcId="{AA4FEB03-E5E3-4738-A6E6-D35B3966A9F7}" destId="{B6AFAFFE-E694-40BA-A4D0-A475C281853F}" srcOrd="0" destOrd="0" presId="urn:microsoft.com/office/officeart/2005/8/layout/orgChart1"/>
    <dgm:cxn modelId="{72A24E0D-A4FE-475B-8DB7-C26B770AEBA8}" type="presParOf" srcId="{AA4FEB03-E5E3-4738-A6E6-D35B3966A9F7}" destId="{DD449499-73D9-450A-AB10-84C9E1E2701B}" srcOrd="1" destOrd="0" presId="urn:microsoft.com/office/officeart/2005/8/layout/orgChart1"/>
    <dgm:cxn modelId="{EA0629A3-E53B-4EC8-A0E3-B15E99515CEA}" type="presParOf" srcId="{DD449499-73D9-450A-AB10-84C9E1E2701B}" destId="{D4D4A060-A516-4A00-9031-8A4F6E780F65}" srcOrd="0" destOrd="0" presId="urn:microsoft.com/office/officeart/2005/8/layout/orgChart1"/>
    <dgm:cxn modelId="{DB684273-FB31-479E-81E5-2A35565D9C1E}" type="presParOf" srcId="{D4D4A060-A516-4A00-9031-8A4F6E780F65}" destId="{7E663E8F-C624-46FB-A8E2-438CD61C9976}" srcOrd="0" destOrd="0" presId="urn:microsoft.com/office/officeart/2005/8/layout/orgChart1"/>
    <dgm:cxn modelId="{29674C22-FA4B-4CDC-A637-9F71E1F65DC0}" type="presParOf" srcId="{D4D4A060-A516-4A00-9031-8A4F6E780F65}" destId="{2B26814E-F40D-46E3-862C-A0F0D6685699}" srcOrd="1" destOrd="0" presId="urn:microsoft.com/office/officeart/2005/8/layout/orgChart1"/>
    <dgm:cxn modelId="{20F06D81-4889-4A44-8268-2BF6E90AD001}" type="presParOf" srcId="{DD449499-73D9-450A-AB10-84C9E1E2701B}" destId="{BCD81A54-836E-4CF2-8CF6-AB1F1B6F1C41}" srcOrd="1" destOrd="0" presId="urn:microsoft.com/office/officeart/2005/8/layout/orgChart1"/>
    <dgm:cxn modelId="{CE34BB77-8B18-4209-A5B8-33611BCF810B}" type="presParOf" srcId="{DD449499-73D9-450A-AB10-84C9E1E2701B}" destId="{F7093B17-84BC-458D-B172-A1C351E5AF52}" srcOrd="2" destOrd="0" presId="urn:microsoft.com/office/officeart/2005/8/layout/orgChart1"/>
    <dgm:cxn modelId="{28C7453C-921C-4004-8C6F-A749E341CCAF}" type="presParOf" srcId="{F7093B17-84BC-458D-B172-A1C351E5AF52}" destId="{7206FC1E-32C5-45AD-88A5-87C773F0F22B}" srcOrd="0" destOrd="0" presId="urn:microsoft.com/office/officeart/2005/8/layout/orgChart1"/>
    <dgm:cxn modelId="{F71705E7-3FB0-4D98-BED8-9EEA74D82A95}" type="presParOf" srcId="{F7093B17-84BC-458D-B172-A1C351E5AF52}" destId="{67C4B9C5-0957-4657-B607-EA250DA567E7}" srcOrd="1" destOrd="0" presId="urn:microsoft.com/office/officeart/2005/8/layout/orgChart1"/>
    <dgm:cxn modelId="{07C3DE7F-0127-4D20-AD94-63DACAD0CFA5}" type="presParOf" srcId="{67C4B9C5-0957-4657-B607-EA250DA567E7}" destId="{D461568B-B818-471F-AE28-34C724835D4F}" srcOrd="0" destOrd="0" presId="urn:microsoft.com/office/officeart/2005/8/layout/orgChart1"/>
    <dgm:cxn modelId="{49C1AD97-783A-49B0-9E0A-E8FAD041A76D}" type="presParOf" srcId="{D461568B-B818-471F-AE28-34C724835D4F}" destId="{19C32A25-F306-47C3-8FE4-8E0852B89AA0}" srcOrd="0" destOrd="0" presId="urn:microsoft.com/office/officeart/2005/8/layout/orgChart1"/>
    <dgm:cxn modelId="{D7072418-D130-41FF-8423-9A60304759B1}" type="presParOf" srcId="{D461568B-B818-471F-AE28-34C724835D4F}" destId="{85919C40-1358-45E5-94E8-695306E2B9D8}" srcOrd="1" destOrd="0" presId="urn:microsoft.com/office/officeart/2005/8/layout/orgChart1"/>
    <dgm:cxn modelId="{7DE83EF7-6A3E-4BAF-A133-E5EA6B4DBC9E}" type="presParOf" srcId="{67C4B9C5-0957-4657-B607-EA250DA567E7}" destId="{64EB05C3-9E26-438C-9D55-B306DFB667E1}" srcOrd="1" destOrd="0" presId="urn:microsoft.com/office/officeart/2005/8/layout/orgChart1"/>
    <dgm:cxn modelId="{C74FFD74-0BBD-4D45-9A3A-ABD1257C1F2A}" type="presParOf" srcId="{67C4B9C5-0957-4657-B607-EA250DA567E7}" destId="{88C6C337-9186-4B2A-9005-2197FCCCBD7A}" srcOrd="2" destOrd="0" presId="urn:microsoft.com/office/officeart/2005/8/layout/orgChart1"/>
    <dgm:cxn modelId="{B7883B00-62B0-4AF3-A424-EE26497A741B}" type="presParOf" srcId="{F7093B17-84BC-458D-B172-A1C351E5AF52}" destId="{E6DB10AF-3A33-419F-91CF-A92D1FC38353}" srcOrd="2" destOrd="0" presId="urn:microsoft.com/office/officeart/2005/8/layout/orgChart1"/>
    <dgm:cxn modelId="{11D58731-8873-4061-9F6F-1BE3CCC642B2}" type="presParOf" srcId="{F7093B17-84BC-458D-B172-A1C351E5AF52}" destId="{F007D521-9A0E-467F-A427-F8B5A4D7833B}" srcOrd="3" destOrd="0" presId="urn:microsoft.com/office/officeart/2005/8/layout/orgChart1"/>
    <dgm:cxn modelId="{E994BCFA-7E1B-4C76-89BC-3C46DDD73F33}" type="presParOf" srcId="{F007D521-9A0E-467F-A427-F8B5A4D7833B}" destId="{2E7A139D-F77C-4B10-A4DF-3103E1D7FDFD}" srcOrd="0" destOrd="0" presId="urn:microsoft.com/office/officeart/2005/8/layout/orgChart1"/>
    <dgm:cxn modelId="{CC447C75-911C-4A1D-A364-2F083A9A35D6}" type="presParOf" srcId="{2E7A139D-F77C-4B10-A4DF-3103E1D7FDFD}" destId="{985A6CA5-B1D6-4A6D-937A-013A6BDD166F}" srcOrd="0" destOrd="0" presId="urn:microsoft.com/office/officeart/2005/8/layout/orgChart1"/>
    <dgm:cxn modelId="{50D72EDC-6B12-4EAD-AADB-509D1FA39DD9}" type="presParOf" srcId="{2E7A139D-F77C-4B10-A4DF-3103E1D7FDFD}" destId="{8EF02879-EA50-412D-AAFB-025B1B37FDA5}" srcOrd="1" destOrd="0" presId="urn:microsoft.com/office/officeart/2005/8/layout/orgChart1"/>
    <dgm:cxn modelId="{7DEC7A89-47CD-4631-B9F9-76DA4744FA87}" type="presParOf" srcId="{F007D521-9A0E-467F-A427-F8B5A4D7833B}" destId="{AAC629C2-4A17-41B9-A888-5DC0DB756637}" srcOrd="1" destOrd="0" presId="urn:microsoft.com/office/officeart/2005/8/layout/orgChart1"/>
    <dgm:cxn modelId="{D1A43B60-CB73-4C89-B8DE-EE54E75689A8}" type="presParOf" srcId="{F007D521-9A0E-467F-A427-F8B5A4D7833B}" destId="{BC958173-FD7C-4373-872D-9E8C66D77EA3}" srcOrd="2" destOrd="0" presId="urn:microsoft.com/office/officeart/2005/8/layout/orgChart1"/>
    <dgm:cxn modelId="{FD44E744-8A11-4790-8C0A-316347F33958}" type="presParOf" srcId="{AA4FEB03-E5E3-4738-A6E6-D35B3966A9F7}" destId="{AAF0F7ED-D64E-44D9-97FF-A77838DE727F}" srcOrd="2" destOrd="0" presId="urn:microsoft.com/office/officeart/2005/8/layout/orgChart1"/>
    <dgm:cxn modelId="{544B5833-B35B-476F-A80D-E18A821369CA}" type="presParOf" srcId="{AA4FEB03-E5E3-4738-A6E6-D35B3966A9F7}" destId="{CCBA975D-0DE4-4AD1-9650-6BC8885AB782}" srcOrd="3" destOrd="0" presId="urn:microsoft.com/office/officeart/2005/8/layout/orgChart1"/>
    <dgm:cxn modelId="{6FCE705C-7055-41EC-9384-2F145705C8F0}" type="presParOf" srcId="{CCBA975D-0DE4-4AD1-9650-6BC8885AB782}" destId="{3773CD93-8CB8-458B-B224-2D7539C6326F}" srcOrd="0" destOrd="0" presId="urn:microsoft.com/office/officeart/2005/8/layout/orgChart1"/>
    <dgm:cxn modelId="{32F71161-97E9-4B2E-9A02-FF5451F2C301}" type="presParOf" srcId="{3773CD93-8CB8-458B-B224-2D7539C6326F}" destId="{5760754C-A301-493B-AF54-62EF9714F991}" srcOrd="0" destOrd="0" presId="urn:microsoft.com/office/officeart/2005/8/layout/orgChart1"/>
    <dgm:cxn modelId="{CD3306C3-42A5-4E71-B1CB-393A713DD98E}" type="presParOf" srcId="{3773CD93-8CB8-458B-B224-2D7539C6326F}" destId="{575D6C4D-26EE-41A3-BB76-45BDAF4DE852}" srcOrd="1" destOrd="0" presId="urn:microsoft.com/office/officeart/2005/8/layout/orgChart1"/>
    <dgm:cxn modelId="{0DE8AB7A-334C-4C46-8765-3868E23AB6ED}" type="presParOf" srcId="{CCBA975D-0DE4-4AD1-9650-6BC8885AB782}" destId="{4647D3A1-FB9B-4921-98B2-3BF423C3326D}" srcOrd="1" destOrd="0" presId="urn:microsoft.com/office/officeart/2005/8/layout/orgChart1"/>
    <dgm:cxn modelId="{CEAB21A9-6793-4378-80E8-B58B96C13300}" type="presParOf" srcId="{CCBA975D-0DE4-4AD1-9650-6BC8885AB782}" destId="{754F490C-6586-4B24-8424-2FD3974C8151}" srcOrd="2" destOrd="0" presId="urn:microsoft.com/office/officeart/2005/8/layout/orgChart1"/>
    <dgm:cxn modelId="{954AE75B-1F9A-40CD-A3A2-118BA2AD4CC5}" type="presParOf" srcId="{754F490C-6586-4B24-8424-2FD3974C8151}" destId="{4516F661-C5BD-40F1-B27E-AF2746D6EB13}" srcOrd="0" destOrd="0" presId="urn:microsoft.com/office/officeart/2005/8/layout/orgChart1"/>
    <dgm:cxn modelId="{FC93916A-6724-41A2-83DB-F661894D3932}" type="presParOf" srcId="{754F490C-6586-4B24-8424-2FD3974C8151}" destId="{23D6F0C9-A7D4-45E6-93C4-472C27B97A7D}" srcOrd="1" destOrd="0" presId="urn:microsoft.com/office/officeart/2005/8/layout/orgChart1"/>
    <dgm:cxn modelId="{82673BA6-31FF-4C6D-A999-6A023A4FAE92}" type="presParOf" srcId="{23D6F0C9-A7D4-45E6-93C4-472C27B97A7D}" destId="{AC3A4221-D464-40FB-B73A-BFED34FB7E4E}" srcOrd="0" destOrd="0" presId="urn:microsoft.com/office/officeart/2005/8/layout/orgChart1"/>
    <dgm:cxn modelId="{B4B26D86-E31E-4C2D-8F38-E6493A829B2B}" type="presParOf" srcId="{AC3A4221-D464-40FB-B73A-BFED34FB7E4E}" destId="{A1C1C061-21AA-487B-BC8E-3F92E51A7465}" srcOrd="0" destOrd="0" presId="urn:microsoft.com/office/officeart/2005/8/layout/orgChart1"/>
    <dgm:cxn modelId="{35ADE8D8-7D55-4B29-B798-3FBA76D8DBA1}" type="presParOf" srcId="{AC3A4221-D464-40FB-B73A-BFED34FB7E4E}" destId="{D193FD20-6055-4BFA-AE88-6B9E4A088383}" srcOrd="1" destOrd="0" presId="urn:microsoft.com/office/officeart/2005/8/layout/orgChart1"/>
    <dgm:cxn modelId="{57E4FC82-B33A-4F6B-B05A-349191F8DB87}" type="presParOf" srcId="{23D6F0C9-A7D4-45E6-93C4-472C27B97A7D}" destId="{E6F4333B-F240-4BC8-8BF1-C8B798D23451}" srcOrd="1" destOrd="0" presId="urn:microsoft.com/office/officeart/2005/8/layout/orgChart1"/>
    <dgm:cxn modelId="{DC0F68CE-E895-4149-9A52-4F726CA3A154}" type="presParOf" srcId="{23D6F0C9-A7D4-45E6-93C4-472C27B97A7D}" destId="{1021C2C0-1BDC-4442-AB31-7AC22A141623}" srcOrd="2" destOrd="0" presId="urn:microsoft.com/office/officeart/2005/8/layout/orgChart1"/>
    <dgm:cxn modelId="{F5B3DC2F-7D0A-42C6-ADFC-9913C6372364}" type="presParOf" srcId="{754F490C-6586-4B24-8424-2FD3974C8151}" destId="{2ED6B492-3351-4BDE-9B2C-939DD0F6EC2A}" srcOrd="2" destOrd="0" presId="urn:microsoft.com/office/officeart/2005/8/layout/orgChart1"/>
    <dgm:cxn modelId="{FAB72D53-CC42-4EEC-A960-59EC6A2DE12D}" type="presParOf" srcId="{754F490C-6586-4B24-8424-2FD3974C8151}" destId="{F81E6DA3-11C8-4D50-A9F1-39AC1D04AB11}" srcOrd="3" destOrd="0" presId="urn:microsoft.com/office/officeart/2005/8/layout/orgChart1"/>
    <dgm:cxn modelId="{1DAD381B-5FCE-4E2C-B85D-5DBC89B25127}" type="presParOf" srcId="{F81E6DA3-11C8-4D50-A9F1-39AC1D04AB11}" destId="{579C1738-9187-4B92-AD1C-3A27CEBC9ABF}" srcOrd="0" destOrd="0" presId="urn:microsoft.com/office/officeart/2005/8/layout/orgChart1"/>
    <dgm:cxn modelId="{6A2C8E9A-5197-40AD-9240-F60CA404128B}" type="presParOf" srcId="{579C1738-9187-4B92-AD1C-3A27CEBC9ABF}" destId="{EAAFC51C-9BFD-4C47-BE1C-F7572C436C68}" srcOrd="0" destOrd="0" presId="urn:microsoft.com/office/officeart/2005/8/layout/orgChart1"/>
    <dgm:cxn modelId="{2FC53940-73F4-4CFC-BD50-FB5529A9349D}" type="presParOf" srcId="{579C1738-9187-4B92-AD1C-3A27CEBC9ABF}" destId="{01103D20-C5F8-4A43-92ED-D46E4799DA0C}" srcOrd="1" destOrd="0" presId="urn:microsoft.com/office/officeart/2005/8/layout/orgChart1"/>
    <dgm:cxn modelId="{71506893-E526-47C4-8D9E-8EB8281E81F1}" type="presParOf" srcId="{F81E6DA3-11C8-4D50-A9F1-39AC1D04AB11}" destId="{22633BF4-6613-4D38-9948-278F1408DA8E}" srcOrd="1" destOrd="0" presId="urn:microsoft.com/office/officeart/2005/8/layout/orgChart1"/>
    <dgm:cxn modelId="{6B35F50B-2B51-4B1D-ABC4-319D0AA42159}" type="presParOf" srcId="{F81E6DA3-11C8-4D50-A9F1-39AC1D04AB11}" destId="{AF7AC40F-6F57-4B7C-A490-C7EA593BDB04}" srcOrd="2" destOrd="0" presId="urn:microsoft.com/office/officeart/2005/8/layout/orgChart1"/>
    <dgm:cxn modelId="{02210311-A680-4CE1-84D2-80F534F4626F}" type="presParOf" srcId="{B32F0CB3-CB64-4B8E-804E-59ABD6F24F02}" destId="{6495527F-FECD-4C74-9211-FCA825398371}" srcOrd="2" destOrd="0" presId="urn:microsoft.com/office/officeart/2005/8/layout/orgChart1"/>
    <dgm:cxn modelId="{2C946659-66B3-43E8-A3CB-AF4936BCFDB1}" type="presParOf" srcId="{6495527F-FECD-4C74-9211-FCA825398371}" destId="{C276F616-BB0C-47B6-BAF6-68225DF0F416}" srcOrd="0" destOrd="0" presId="urn:microsoft.com/office/officeart/2005/8/layout/orgChart1"/>
    <dgm:cxn modelId="{098C5D45-7A28-4552-9787-1E20D21E06CE}" type="presParOf" srcId="{6495527F-FECD-4C74-9211-FCA825398371}" destId="{92A1B95F-6779-40CB-BCAF-BD7B282799F5}" srcOrd="1" destOrd="0" presId="urn:microsoft.com/office/officeart/2005/8/layout/orgChart1"/>
    <dgm:cxn modelId="{FF502248-5BE8-4D42-AC40-7E08CB7EA2D2}" type="presParOf" srcId="{92A1B95F-6779-40CB-BCAF-BD7B282799F5}" destId="{39CDBD6E-1652-45D9-A269-D3D5A8BA2B1E}" srcOrd="0" destOrd="0" presId="urn:microsoft.com/office/officeart/2005/8/layout/orgChart1"/>
    <dgm:cxn modelId="{73924EEF-01FB-429B-94EC-161AC5F83ED4}" type="presParOf" srcId="{39CDBD6E-1652-45D9-A269-D3D5A8BA2B1E}" destId="{C4A5A9B5-E501-4054-A88B-E05A201CD2E5}" srcOrd="0" destOrd="0" presId="urn:microsoft.com/office/officeart/2005/8/layout/orgChart1"/>
    <dgm:cxn modelId="{592C13E4-2389-419C-A738-09F1C9140ACE}" type="presParOf" srcId="{39CDBD6E-1652-45D9-A269-D3D5A8BA2B1E}" destId="{60AFE6AA-81FC-4A46-853E-BB4C0614DFE5}" srcOrd="1" destOrd="0" presId="urn:microsoft.com/office/officeart/2005/8/layout/orgChart1"/>
    <dgm:cxn modelId="{7B8A6738-403B-4483-9D02-C7F4366CA5F4}" type="presParOf" srcId="{92A1B95F-6779-40CB-BCAF-BD7B282799F5}" destId="{42AACAC6-A7CD-4FB1-8BE2-B4BB8A9A553A}" srcOrd="1" destOrd="0" presId="urn:microsoft.com/office/officeart/2005/8/layout/orgChart1"/>
    <dgm:cxn modelId="{DBA1C313-D61C-4CAF-BEFE-33D5B8C68FB7}" type="presParOf" srcId="{92A1B95F-6779-40CB-BCAF-BD7B282799F5}" destId="{413F76A3-559F-44EC-A2C1-7801D97EF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05B59-EDB8-4596-8054-8E32E73A16D3}" type="doc">
      <dgm:prSet loTypeId="urn:microsoft.com/office/officeart/2005/8/layout/orgChart1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617B30-DCCF-417A-BF63-2386D44E968F}">
      <dgm:prSet phldrT="[Text]" custT="1"/>
      <dgm:spPr>
        <a:solidFill>
          <a:srgbClr val="FFFF25">
            <a:alpha val="8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en-US" sz="2400" b="0" dirty="0">
              <a:solidFill>
                <a:schemeClr val="bg1"/>
              </a:solidFill>
            </a:rPr>
            <a:t>29 Statistical Fires</a:t>
          </a:r>
        </a:p>
        <a:p>
          <a:pPr>
            <a:spcAft>
              <a:spcPts val="0"/>
            </a:spcAft>
          </a:pPr>
          <a:r>
            <a:rPr lang="en-US" sz="2400" b="0" dirty="0">
              <a:solidFill>
                <a:schemeClr val="bg1"/>
              </a:solidFill>
            </a:rPr>
            <a:t>5,779 Acres</a:t>
          </a:r>
        </a:p>
      </dgm:t>
    </dgm:pt>
    <dgm:pt modelId="{48FE93CD-1A0A-427C-A4D3-2F0EE8CD6583}" type="parTrans" cxnId="{A38A398A-F3E9-4629-AAA7-E1A94ADC891D}">
      <dgm:prSet/>
      <dgm:spPr/>
      <dgm:t>
        <a:bodyPr/>
        <a:lstStyle/>
        <a:p>
          <a:endParaRPr lang="en-US"/>
        </a:p>
      </dgm:t>
    </dgm:pt>
    <dgm:pt modelId="{59889B46-0C11-405D-9E04-A6D2FB8DBE2E}" type="sibTrans" cxnId="{A38A398A-F3E9-4629-AAA7-E1A94ADC891D}">
      <dgm:prSet/>
      <dgm:spPr/>
      <dgm:t>
        <a:bodyPr/>
        <a:lstStyle/>
        <a:p>
          <a:endParaRPr lang="en-US"/>
        </a:p>
      </dgm:t>
    </dgm:pt>
    <dgm:pt modelId="{74BDB796-D921-4D28-B1D2-0D842F726E34}">
      <dgm:prSet phldrT="[Text]" custT="1"/>
      <dgm:spPr>
        <a:gradFill flip="none" rotWithShape="1">
          <a:gsLst>
            <a:gs pos="0">
              <a:srgbClr val="FFFF25">
                <a:shade val="30000"/>
                <a:satMod val="115000"/>
              </a:srgbClr>
            </a:gs>
            <a:gs pos="50000">
              <a:srgbClr val="FFFF25">
                <a:shade val="67500"/>
                <a:satMod val="115000"/>
              </a:srgbClr>
            </a:gs>
            <a:gs pos="100000">
              <a:srgbClr val="FFFF25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chemeClr val="bg1"/>
              </a:solidFill>
            </a:rPr>
            <a:t>1 Lightning Caused</a:t>
          </a:r>
        </a:p>
        <a:p>
          <a:pPr>
            <a:spcAft>
              <a:spcPts val="600"/>
            </a:spcAft>
          </a:pPr>
          <a:r>
            <a:rPr lang="en-US" sz="2000" dirty="0">
              <a:solidFill>
                <a:schemeClr val="bg1"/>
              </a:solidFill>
            </a:rPr>
            <a:t>99 Acres</a:t>
          </a:r>
        </a:p>
      </dgm:t>
    </dgm:pt>
    <dgm:pt modelId="{74BDA183-2823-4D8A-B9D4-305656E358A9}" type="parTrans" cxnId="{C08C1913-5C91-41BE-B16B-4559FA0E13DD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AD92763-CAD6-4114-B0AF-FD6A0ACA8512}" type="sibTrans" cxnId="{C08C1913-5C91-41BE-B16B-4559FA0E13DD}">
      <dgm:prSet/>
      <dgm:spPr/>
      <dgm:t>
        <a:bodyPr/>
        <a:lstStyle/>
        <a:p>
          <a:endParaRPr lang="en-US"/>
        </a:p>
      </dgm:t>
    </dgm:pt>
    <dgm:pt modelId="{F9E92F5C-D710-4762-90BF-A284DD26EE4E}">
      <dgm:prSet phldrT="[Text]" custT="1"/>
      <dgm:spPr>
        <a:gradFill rotWithShape="0">
          <a:gsLst>
            <a:gs pos="0">
              <a:srgbClr val="FFFF25">
                <a:shade val="30000"/>
                <a:satMod val="115000"/>
              </a:srgbClr>
            </a:gs>
            <a:gs pos="50000">
              <a:srgbClr val="FFFF25">
                <a:shade val="67500"/>
                <a:satMod val="115000"/>
              </a:srgbClr>
            </a:gs>
            <a:gs pos="100000">
              <a:srgbClr val="FFFF25">
                <a:shade val="100000"/>
                <a:satMod val="115000"/>
              </a:srgbClr>
            </a:gs>
          </a:gsLst>
          <a:lin ang="16200000" scaled="1"/>
        </a:gradFill>
        <a:ln>
          <a:noFill/>
        </a:ln>
        <a:effectLst>
          <a:outerShdw blurRad="25400" dist="127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chemeClr val="bg1"/>
              </a:solidFill>
            </a:rPr>
            <a:t>28 Human Caused</a:t>
          </a:r>
        </a:p>
        <a:p>
          <a:pPr>
            <a:spcAft>
              <a:spcPts val="600"/>
            </a:spcAft>
          </a:pPr>
          <a:r>
            <a:rPr lang="en-US" sz="2000" dirty="0">
              <a:solidFill>
                <a:schemeClr val="bg1"/>
              </a:solidFill>
            </a:rPr>
            <a:t>5,680 Acres</a:t>
          </a:r>
        </a:p>
      </dgm:t>
    </dgm:pt>
    <dgm:pt modelId="{1D7792C5-C7D7-4D1F-B68D-22C1A1350187}" type="parTrans" cxnId="{ADA8410A-BB0D-4AE1-BA86-BA031A94406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C09720B-695F-4F2C-ADC0-D078A582FD3C}" type="sibTrans" cxnId="{ADA8410A-BB0D-4AE1-BA86-BA031A944064}">
      <dgm:prSet/>
      <dgm:spPr/>
      <dgm:t>
        <a:bodyPr/>
        <a:lstStyle/>
        <a:p>
          <a:endParaRPr lang="en-US"/>
        </a:p>
      </dgm:t>
    </dgm:pt>
    <dgm:pt modelId="{D1704DBF-C360-43F6-AD04-6E00693708BB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C+:</a:t>
          </a:r>
        </a:p>
        <a:p>
          <a:r>
            <a:rPr lang="en-US" sz="1400" b="1" dirty="0">
              <a:solidFill>
                <a:schemeClr val="bg1"/>
              </a:solidFill>
            </a:rPr>
            <a:t>3 Fires – 5,656 Acres</a:t>
          </a:r>
        </a:p>
      </dgm:t>
    </dgm:pt>
    <dgm:pt modelId="{436E9321-7D46-4211-ACF0-A3C19B1D49E4}" type="parTrans" cxnId="{C81EC8F9-5D34-407F-84CF-B0CE214B7049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8DC6CAF-CDFE-4632-BFB7-B2ACD88E6EDF}" type="sibTrans" cxnId="{C81EC8F9-5D34-407F-84CF-B0CE214B7049}">
      <dgm:prSet/>
      <dgm:spPr/>
      <dgm:t>
        <a:bodyPr/>
        <a:lstStyle/>
        <a:p>
          <a:endParaRPr lang="en-US"/>
        </a:p>
      </dgm:t>
    </dgm:pt>
    <dgm:pt modelId="{3687371E-8FB9-4E98-AD2F-210484723339}" type="asst">
      <dgm:prSet custT="1"/>
      <dgm:spPr>
        <a:solidFill>
          <a:srgbClr val="FFFF66">
            <a:alpha val="89804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A/B:</a:t>
          </a:r>
        </a:p>
        <a:p>
          <a:r>
            <a:rPr lang="en-US" sz="1400" b="1" dirty="0">
              <a:solidFill>
                <a:schemeClr val="bg1"/>
              </a:solidFill>
            </a:rPr>
            <a:t>25 Fires - 23 Acres</a:t>
          </a:r>
        </a:p>
      </dgm:t>
    </dgm:pt>
    <dgm:pt modelId="{341C58A7-3C15-44F5-A234-36B48848AED9}" type="parTrans" cxnId="{02B893A8-C0D7-4D13-BFC9-22968D3B989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A8161E6-5A9C-4D61-A075-C13AEABD0294}" type="sibTrans" cxnId="{02B893A8-C0D7-4D13-BFC9-22968D3B9894}">
      <dgm:prSet/>
      <dgm:spPr/>
      <dgm:t>
        <a:bodyPr/>
        <a:lstStyle/>
        <a:p>
          <a:endParaRPr lang="en-US"/>
        </a:p>
      </dgm:t>
    </dgm:pt>
    <dgm:pt modelId="{87234451-A0BF-4594-94E6-239FAD7B39F8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C+:</a:t>
          </a:r>
        </a:p>
        <a:p>
          <a:r>
            <a:rPr lang="en-US" sz="1400" b="1" dirty="0">
              <a:solidFill>
                <a:schemeClr val="bg1"/>
              </a:solidFill>
            </a:rPr>
            <a:t>1 Fire - 99 Acres</a:t>
          </a:r>
        </a:p>
      </dgm:t>
    </dgm:pt>
    <dgm:pt modelId="{081142B8-6B9A-4DF0-8440-C8C67B030A33}" type="parTrans" cxnId="{71759EDF-3379-4B51-A8BD-0DD1D9612397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3A97C9-D1BD-46D5-980C-ACFEE2152CDB}" type="sibTrans" cxnId="{71759EDF-3379-4B51-A8BD-0DD1D9612397}">
      <dgm:prSet/>
      <dgm:spPr/>
      <dgm:t>
        <a:bodyPr/>
        <a:lstStyle/>
        <a:p>
          <a:endParaRPr lang="en-US"/>
        </a:p>
      </dgm:t>
    </dgm:pt>
    <dgm:pt modelId="{0ECE4D6E-19DD-4A50-A065-ED98CA3A18FB}" type="asst">
      <dgm:prSet custT="1"/>
      <dgm:spPr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Fire Size Class A/B:</a:t>
          </a:r>
        </a:p>
        <a:p>
          <a:r>
            <a:rPr lang="en-US" sz="1400" b="1" dirty="0">
              <a:solidFill>
                <a:schemeClr val="bg1"/>
              </a:solidFill>
            </a:rPr>
            <a:t>0 Fires – 0 Acres</a:t>
          </a:r>
        </a:p>
      </dgm:t>
    </dgm:pt>
    <dgm:pt modelId="{292FD84B-907F-46E9-9D20-A30F05522C64}" type="parTrans" cxnId="{2A4789A7-EA2F-4A2B-9BA0-D253AE38889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55976F1C-6ACD-456B-B9B2-EE3D6B242A3E}" type="sibTrans" cxnId="{2A4789A7-EA2F-4A2B-9BA0-D253AE388894}">
      <dgm:prSet/>
      <dgm:spPr/>
      <dgm:t>
        <a:bodyPr/>
        <a:lstStyle/>
        <a:p>
          <a:endParaRPr lang="en-US"/>
        </a:p>
      </dgm:t>
    </dgm:pt>
    <dgm:pt modelId="{4B051B99-132A-44E4-8704-F2BB0C024423}" type="pres">
      <dgm:prSet presAssocID="{9C605B59-EDB8-4596-8054-8E32E73A16D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B32F0CB3-CB64-4B8E-804E-59ABD6F24F02}" type="pres">
      <dgm:prSet presAssocID="{DA617B30-DCCF-417A-BF63-2386D44E968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D481D1-1F6A-4FDF-9F50-6AD3E980548D}" type="pres">
      <dgm:prSet presAssocID="{DA617B30-DCCF-417A-BF63-2386D44E968F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06E6EF-0C8B-4050-ACD4-614EA155F49C}" type="pres">
      <dgm:prSet presAssocID="{DA617B30-DCCF-417A-BF63-2386D44E968F}" presName="rootText1" presStyleLbl="node0" presStyleIdx="0" presStyleCnt="1" custScaleX="217689" custScaleY="121881" custLinFactY="-21754" custLinFactNeighborX="-800" custLinFactNeighborY="-100000">
        <dgm:presLayoutVars>
          <dgm:chPref val="3"/>
        </dgm:presLayoutVars>
      </dgm:prSet>
      <dgm:spPr/>
    </dgm:pt>
    <dgm:pt modelId="{D1AEC2EB-8270-45B5-BBE8-AD933F6F2427}" type="pres">
      <dgm:prSet presAssocID="{DA617B30-DCCF-417A-BF63-2386D44E968F}" presName="rootConnector1" presStyleLbl="node1" presStyleIdx="0" presStyleCnt="0"/>
      <dgm:spPr/>
    </dgm:pt>
    <dgm:pt modelId="{AA4FEB03-E5E3-4738-A6E6-D35B3966A9F7}" type="pres">
      <dgm:prSet presAssocID="{DA617B30-DCCF-417A-BF63-2386D44E968F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6AFAFFE-E694-40BA-A4D0-A475C281853F}" type="pres">
      <dgm:prSet presAssocID="{74BDA183-2823-4D8A-B9D4-305656E358A9}" presName="Name37" presStyleLbl="parChTrans1D2" presStyleIdx="0" presStyleCnt="2"/>
      <dgm:spPr/>
    </dgm:pt>
    <dgm:pt modelId="{DD449499-73D9-450A-AB10-84C9E1E2701B}" type="pres">
      <dgm:prSet presAssocID="{74BDB796-D921-4D28-B1D2-0D842F726E34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D4A060-A516-4A00-9031-8A4F6E780F65}" type="pres">
      <dgm:prSet presAssocID="{74BDB796-D921-4D28-B1D2-0D842F726E34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E663E8F-C624-46FB-A8E2-438CD61C9976}" type="pres">
      <dgm:prSet presAssocID="{74BDB796-D921-4D28-B1D2-0D842F726E34}" presName="rootText" presStyleLbl="node2" presStyleIdx="0" presStyleCnt="2" custScaleX="237381" custLinFactNeighborX="-241" custLinFactNeighborY="-29279">
        <dgm:presLayoutVars>
          <dgm:chPref val="3"/>
        </dgm:presLayoutVars>
      </dgm:prSet>
      <dgm:spPr/>
    </dgm:pt>
    <dgm:pt modelId="{2B26814E-F40D-46E3-862C-A0F0D6685699}" type="pres">
      <dgm:prSet presAssocID="{74BDB796-D921-4D28-B1D2-0D842F726E34}" presName="rootConnector" presStyleLbl="node2" presStyleIdx="0" presStyleCnt="2"/>
      <dgm:spPr/>
    </dgm:pt>
    <dgm:pt modelId="{BCD81A54-836E-4CF2-8CF6-AB1F1B6F1C41}" type="pres">
      <dgm:prSet presAssocID="{74BDB796-D921-4D28-B1D2-0D842F726E34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93B17-84BC-458D-B172-A1C351E5AF52}" type="pres">
      <dgm:prSet presAssocID="{74BDB796-D921-4D28-B1D2-0D842F726E34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206FC1E-32C5-45AD-88A5-87C773F0F22B}" type="pres">
      <dgm:prSet presAssocID="{081142B8-6B9A-4DF0-8440-C8C67B030A33}" presName="Name111" presStyleLbl="parChTrans1D3" presStyleIdx="0" presStyleCnt="4"/>
      <dgm:spPr/>
    </dgm:pt>
    <dgm:pt modelId="{67C4B9C5-0957-4657-B607-EA250DA567E7}" type="pres">
      <dgm:prSet presAssocID="{87234451-A0BF-4594-94E6-239FAD7B39F8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61568B-B818-471F-AE28-34C724835D4F}" type="pres">
      <dgm:prSet presAssocID="{87234451-A0BF-4594-94E6-239FAD7B39F8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9C32A25-F306-47C3-8FE4-8E0852B89AA0}" type="pres">
      <dgm:prSet presAssocID="{87234451-A0BF-4594-94E6-239FAD7B39F8}" presName="rootText3" presStyleLbl="asst2" presStyleIdx="0" presStyleCnt="4" custScaleX="127847" custLinFactNeighborX="519" custLinFactNeighborY="-58641">
        <dgm:presLayoutVars>
          <dgm:chPref val="3"/>
        </dgm:presLayoutVars>
      </dgm:prSet>
      <dgm:spPr/>
    </dgm:pt>
    <dgm:pt modelId="{85919C40-1358-45E5-94E8-695306E2B9D8}" type="pres">
      <dgm:prSet presAssocID="{87234451-A0BF-4594-94E6-239FAD7B39F8}" presName="rootConnector3" presStyleLbl="asst2" presStyleIdx="0" presStyleCnt="4"/>
      <dgm:spPr/>
    </dgm:pt>
    <dgm:pt modelId="{64EB05C3-9E26-438C-9D55-B306DFB667E1}" type="pres">
      <dgm:prSet presAssocID="{87234451-A0BF-4594-94E6-239FAD7B39F8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8C6C337-9186-4B2A-9005-2197FCCCBD7A}" type="pres">
      <dgm:prSet presAssocID="{87234451-A0BF-4594-94E6-239FAD7B39F8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6DB10AF-3A33-419F-91CF-A92D1FC38353}" type="pres">
      <dgm:prSet presAssocID="{292FD84B-907F-46E9-9D20-A30F05522C64}" presName="Name111" presStyleLbl="parChTrans1D3" presStyleIdx="1" presStyleCnt="4"/>
      <dgm:spPr/>
    </dgm:pt>
    <dgm:pt modelId="{F007D521-9A0E-467F-A427-F8B5A4D7833B}" type="pres">
      <dgm:prSet presAssocID="{0ECE4D6E-19DD-4A50-A065-ED98CA3A18FB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E7A139D-F77C-4B10-A4DF-3103E1D7FDFD}" type="pres">
      <dgm:prSet presAssocID="{0ECE4D6E-19DD-4A50-A065-ED98CA3A18FB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5A6CA5-B1D6-4A6D-937A-013A6BDD166F}" type="pres">
      <dgm:prSet presAssocID="{0ECE4D6E-19DD-4A50-A065-ED98CA3A18FB}" presName="rootText3" presStyleLbl="asst2" presStyleIdx="1" presStyleCnt="4" custScaleX="132039" custLinFactNeighborX="-514" custLinFactNeighborY="-60431">
        <dgm:presLayoutVars>
          <dgm:chPref val="3"/>
        </dgm:presLayoutVars>
      </dgm:prSet>
      <dgm:spPr/>
    </dgm:pt>
    <dgm:pt modelId="{8EF02879-EA50-412D-AAFB-025B1B37FDA5}" type="pres">
      <dgm:prSet presAssocID="{0ECE4D6E-19DD-4A50-A065-ED98CA3A18FB}" presName="rootConnector3" presStyleLbl="asst2" presStyleIdx="1" presStyleCnt="4"/>
      <dgm:spPr/>
    </dgm:pt>
    <dgm:pt modelId="{AAC629C2-4A17-41B9-A888-5DC0DB756637}" type="pres">
      <dgm:prSet presAssocID="{0ECE4D6E-19DD-4A50-A065-ED98CA3A18FB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C958173-FD7C-4373-872D-9E8C66D77EA3}" type="pres">
      <dgm:prSet presAssocID="{0ECE4D6E-19DD-4A50-A065-ED98CA3A18FB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AF0F7ED-D64E-44D9-97FF-A77838DE727F}" type="pres">
      <dgm:prSet presAssocID="{1D7792C5-C7D7-4D1F-B68D-22C1A1350187}" presName="Name37" presStyleLbl="parChTrans1D2" presStyleIdx="1" presStyleCnt="2"/>
      <dgm:spPr/>
    </dgm:pt>
    <dgm:pt modelId="{CCBA975D-0DE4-4AD1-9650-6BC8885AB782}" type="pres">
      <dgm:prSet presAssocID="{F9E92F5C-D710-4762-90BF-A284DD26EE4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773CD93-8CB8-458B-B224-2D7539C6326F}" type="pres">
      <dgm:prSet presAssocID="{F9E92F5C-D710-4762-90BF-A284DD26EE4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60754C-A301-493B-AF54-62EF9714F991}" type="pres">
      <dgm:prSet presAssocID="{F9E92F5C-D710-4762-90BF-A284DD26EE4E}" presName="rootText" presStyleLbl="node2" presStyleIdx="1" presStyleCnt="2" custScaleX="215910" custLinFactNeighborX="-958" custLinFactNeighborY="-28560">
        <dgm:presLayoutVars>
          <dgm:chPref val="3"/>
        </dgm:presLayoutVars>
      </dgm:prSet>
      <dgm:spPr/>
    </dgm:pt>
    <dgm:pt modelId="{575D6C4D-26EE-41A3-BB76-45BDAF4DE852}" type="pres">
      <dgm:prSet presAssocID="{F9E92F5C-D710-4762-90BF-A284DD26EE4E}" presName="rootConnector" presStyleLbl="node2" presStyleIdx="1" presStyleCnt="2"/>
      <dgm:spPr/>
    </dgm:pt>
    <dgm:pt modelId="{4647D3A1-FB9B-4921-98B2-3BF423C3326D}" type="pres">
      <dgm:prSet presAssocID="{F9E92F5C-D710-4762-90BF-A284DD26EE4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4F490C-6586-4B24-8424-2FD3974C8151}" type="pres">
      <dgm:prSet presAssocID="{F9E92F5C-D710-4762-90BF-A284DD26EE4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16F661-C5BD-40F1-B27E-AF2746D6EB13}" type="pres">
      <dgm:prSet presAssocID="{436E9321-7D46-4211-ACF0-A3C19B1D49E4}" presName="Name111" presStyleLbl="parChTrans1D3" presStyleIdx="2" presStyleCnt="4"/>
      <dgm:spPr/>
    </dgm:pt>
    <dgm:pt modelId="{23D6F0C9-A7D4-45E6-93C4-472C27B97A7D}" type="pres">
      <dgm:prSet presAssocID="{D1704DBF-C360-43F6-AD04-6E00693708BB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C3A4221-D464-40FB-B73A-BFED34FB7E4E}" type="pres">
      <dgm:prSet presAssocID="{D1704DBF-C360-43F6-AD04-6E00693708BB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C1C061-21AA-487B-BC8E-3F92E51A7465}" type="pres">
      <dgm:prSet presAssocID="{D1704DBF-C360-43F6-AD04-6E00693708BB}" presName="rootText3" presStyleLbl="asst2" presStyleIdx="2" presStyleCnt="4" custScaleX="162831" custScaleY="102338" custLinFactNeighborX="-581" custLinFactNeighborY="-58771">
        <dgm:presLayoutVars>
          <dgm:chPref val="3"/>
        </dgm:presLayoutVars>
      </dgm:prSet>
      <dgm:spPr/>
    </dgm:pt>
    <dgm:pt modelId="{D193FD20-6055-4BFA-AE88-6B9E4A088383}" type="pres">
      <dgm:prSet presAssocID="{D1704DBF-C360-43F6-AD04-6E00693708BB}" presName="rootConnector3" presStyleLbl="asst2" presStyleIdx="2" presStyleCnt="4"/>
      <dgm:spPr/>
    </dgm:pt>
    <dgm:pt modelId="{E6F4333B-F240-4BC8-8BF1-C8B798D23451}" type="pres">
      <dgm:prSet presAssocID="{D1704DBF-C360-43F6-AD04-6E00693708BB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021C2C0-1BDC-4442-AB31-7AC22A141623}" type="pres">
      <dgm:prSet presAssocID="{D1704DBF-C360-43F6-AD04-6E00693708BB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ED6B492-3351-4BDE-9B2C-939DD0F6EC2A}" type="pres">
      <dgm:prSet presAssocID="{341C58A7-3C15-44F5-A234-36B48848AED9}" presName="Name111" presStyleLbl="parChTrans1D3" presStyleIdx="3" presStyleCnt="4"/>
      <dgm:spPr/>
    </dgm:pt>
    <dgm:pt modelId="{F81E6DA3-11C8-4D50-A9F1-39AC1D04AB11}" type="pres">
      <dgm:prSet presAssocID="{3687371E-8FB9-4E98-AD2F-210484723339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9C1738-9187-4B92-AD1C-3A27CEBC9ABF}" type="pres">
      <dgm:prSet presAssocID="{3687371E-8FB9-4E98-AD2F-210484723339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AAFC51C-9BFD-4C47-BE1C-F7572C436C68}" type="pres">
      <dgm:prSet presAssocID="{3687371E-8FB9-4E98-AD2F-210484723339}" presName="rootText3" presStyleLbl="asst2" presStyleIdx="3" presStyleCnt="4" custScaleX="139557" custLinFactNeighborX="-225" custLinFactNeighborY="-56679">
        <dgm:presLayoutVars>
          <dgm:chPref val="3"/>
        </dgm:presLayoutVars>
      </dgm:prSet>
      <dgm:spPr/>
    </dgm:pt>
    <dgm:pt modelId="{01103D20-C5F8-4A43-92ED-D46E4799DA0C}" type="pres">
      <dgm:prSet presAssocID="{3687371E-8FB9-4E98-AD2F-210484723339}" presName="rootConnector3" presStyleLbl="asst2" presStyleIdx="3" presStyleCnt="4"/>
      <dgm:spPr/>
    </dgm:pt>
    <dgm:pt modelId="{22633BF4-6613-4D38-9948-278F1408DA8E}" type="pres">
      <dgm:prSet presAssocID="{3687371E-8FB9-4E98-AD2F-210484723339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F7AC40F-6F57-4B7C-A490-C7EA593BDB04}" type="pres">
      <dgm:prSet presAssocID="{3687371E-8FB9-4E98-AD2F-210484723339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495527F-FECD-4C74-9211-FCA825398371}" type="pres">
      <dgm:prSet presAssocID="{DA617B30-DCCF-417A-BF63-2386D44E968F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A8E6DF01-7B30-47F8-B47F-B9A2FE491399}" type="presOf" srcId="{DA617B30-DCCF-417A-BF63-2386D44E968F}" destId="{9806E6EF-0C8B-4050-ACD4-614EA155F49C}" srcOrd="0" destOrd="0" presId="urn:microsoft.com/office/officeart/2005/8/layout/orgChart1"/>
    <dgm:cxn modelId="{ADA8410A-BB0D-4AE1-BA86-BA031A944064}" srcId="{DA617B30-DCCF-417A-BF63-2386D44E968F}" destId="{F9E92F5C-D710-4762-90BF-A284DD26EE4E}" srcOrd="1" destOrd="0" parTransId="{1D7792C5-C7D7-4D1F-B68D-22C1A1350187}" sibTransId="{DC09720B-695F-4F2C-ADC0-D078A582FD3C}"/>
    <dgm:cxn modelId="{C08C1913-5C91-41BE-B16B-4559FA0E13DD}" srcId="{DA617B30-DCCF-417A-BF63-2386D44E968F}" destId="{74BDB796-D921-4D28-B1D2-0D842F726E34}" srcOrd="0" destOrd="0" parTransId="{74BDA183-2823-4D8A-B9D4-305656E358A9}" sibTransId="{9AD92763-CAD6-4114-B0AF-FD6A0ACA8512}"/>
    <dgm:cxn modelId="{D3180D1A-FA94-4F30-99AE-FC37EC3F4024}" type="presOf" srcId="{081142B8-6B9A-4DF0-8440-C8C67B030A33}" destId="{7206FC1E-32C5-45AD-88A5-87C773F0F22B}" srcOrd="0" destOrd="0" presId="urn:microsoft.com/office/officeart/2005/8/layout/orgChart1"/>
    <dgm:cxn modelId="{E90E9925-8613-439D-9C5B-B763AD167DDB}" type="presOf" srcId="{DA617B30-DCCF-417A-BF63-2386D44E968F}" destId="{D1AEC2EB-8270-45B5-BBE8-AD933F6F2427}" srcOrd="1" destOrd="0" presId="urn:microsoft.com/office/officeart/2005/8/layout/orgChart1"/>
    <dgm:cxn modelId="{7194FE32-5D0F-4913-B94B-1A043978355A}" type="presOf" srcId="{74BDB796-D921-4D28-B1D2-0D842F726E34}" destId="{2B26814E-F40D-46E3-862C-A0F0D6685699}" srcOrd="1" destOrd="0" presId="urn:microsoft.com/office/officeart/2005/8/layout/orgChart1"/>
    <dgm:cxn modelId="{05CBEF34-67ED-4007-895E-C475DB17AAF4}" type="presOf" srcId="{D1704DBF-C360-43F6-AD04-6E00693708BB}" destId="{A1C1C061-21AA-487B-BC8E-3F92E51A7465}" srcOrd="0" destOrd="0" presId="urn:microsoft.com/office/officeart/2005/8/layout/orgChart1"/>
    <dgm:cxn modelId="{ABD2593E-6E6D-4928-BB82-4D1812A6872D}" type="presOf" srcId="{9C605B59-EDB8-4596-8054-8E32E73A16D3}" destId="{4B051B99-132A-44E4-8704-F2BB0C024423}" srcOrd="0" destOrd="0" presId="urn:microsoft.com/office/officeart/2005/8/layout/orgChart1"/>
    <dgm:cxn modelId="{535D275F-A76B-4E45-B211-8A342C5ED785}" type="presOf" srcId="{D1704DBF-C360-43F6-AD04-6E00693708BB}" destId="{D193FD20-6055-4BFA-AE88-6B9E4A088383}" srcOrd="1" destOrd="0" presId="urn:microsoft.com/office/officeart/2005/8/layout/orgChart1"/>
    <dgm:cxn modelId="{3D60B34A-0627-4B84-8580-CBCF0F7D6F8E}" type="presOf" srcId="{87234451-A0BF-4594-94E6-239FAD7B39F8}" destId="{85919C40-1358-45E5-94E8-695306E2B9D8}" srcOrd="1" destOrd="0" presId="urn:microsoft.com/office/officeart/2005/8/layout/orgChart1"/>
    <dgm:cxn modelId="{F401E376-1951-44E9-B342-DE3A8D68E531}" type="presOf" srcId="{1D7792C5-C7D7-4D1F-B68D-22C1A1350187}" destId="{AAF0F7ED-D64E-44D9-97FF-A77838DE727F}" srcOrd="0" destOrd="0" presId="urn:microsoft.com/office/officeart/2005/8/layout/orgChart1"/>
    <dgm:cxn modelId="{E52CDF77-50CD-4323-AB45-5B2F23EEBC53}" type="presOf" srcId="{3687371E-8FB9-4E98-AD2F-210484723339}" destId="{01103D20-C5F8-4A43-92ED-D46E4799DA0C}" srcOrd="1" destOrd="0" presId="urn:microsoft.com/office/officeart/2005/8/layout/orgChart1"/>
    <dgm:cxn modelId="{A1F0E35A-AAFE-4DC1-A702-E7A3B55EBB00}" type="presOf" srcId="{74BDB796-D921-4D28-B1D2-0D842F726E34}" destId="{7E663E8F-C624-46FB-A8E2-438CD61C9976}" srcOrd="0" destOrd="0" presId="urn:microsoft.com/office/officeart/2005/8/layout/orgChart1"/>
    <dgm:cxn modelId="{EC141D7C-A222-4E13-B4E7-296739BE9EBC}" type="presOf" srcId="{0ECE4D6E-19DD-4A50-A065-ED98CA3A18FB}" destId="{8EF02879-EA50-412D-AAFB-025B1B37FDA5}" srcOrd="1" destOrd="0" presId="urn:microsoft.com/office/officeart/2005/8/layout/orgChart1"/>
    <dgm:cxn modelId="{A38A398A-F3E9-4629-AAA7-E1A94ADC891D}" srcId="{9C605B59-EDB8-4596-8054-8E32E73A16D3}" destId="{DA617B30-DCCF-417A-BF63-2386D44E968F}" srcOrd="0" destOrd="0" parTransId="{48FE93CD-1A0A-427C-A4D3-2F0EE8CD6583}" sibTransId="{59889B46-0C11-405D-9E04-A6D2FB8DBE2E}"/>
    <dgm:cxn modelId="{F7CE4D8E-8C9C-41A4-A6F3-29D4EF5071FD}" type="presOf" srcId="{F9E92F5C-D710-4762-90BF-A284DD26EE4E}" destId="{575D6C4D-26EE-41A3-BB76-45BDAF4DE852}" srcOrd="1" destOrd="0" presId="urn:microsoft.com/office/officeart/2005/8/layout/orgChart1"/>
    <dgm:cxn modelId="{1DB93C91-688A-4F0B-95D8-72B7725DCE20}" type="presOf" srcId="{3687371E-8FB9-4E98-AD2F-210484723339}" destId="{EAAFC51C-9BFD-4C47-BE1C-F7572C436C68}" srcOrd="0" destOrd="0" presId="urn:microsoft.com/office/officeart/2005/8/layout/orgChart1"/>
    <dgm:cxn modelId="{B741A894-5099-400C-A1C4-A11FBC051032}" type="presOf" srcId="{87234451-A0BF-4594-94E6-239FAD7B39F8}" destId="{19C32A25-F306-47C3-8FE4-8E0852B89AA0}" srcOrd="0" destOrd="0" presId="urn:microsoft.com/office/officeart/2005/8/layout/orgChart1"/>
    <dgm:cxn modelId="{BC4B06A7-0CAD-4E1D-A5D8-F00B31C55FD6}" type="presOf" srcId="{F9E92F5C-D710-4762-90BF-A284DD26EE4E}" destId="{5760754C-A301-493B-AF54-62EF9714F991}" srcOrd="0" destOrd="0" presId="urn:microsoft.com/office/officeart/2005/8/layout/orgChart1"/>
    <dgm:cxn modelId="{2A4789A7-EA2F-4A2B-9BA0-D253AE388894}" srcId="{74BDB796-D921-4D28-B1D2-0D842F726E34}" destId="{0ECE4D6E-19DD-4A50-A065-ED98CA3A18FB}" srcOrd="1" destOrd="0" parTransId="{292FD84B-907F-46E9-9D20-A30F05522C64}" sibTransId="{55976F1C-6ACD-456B-B9B2-EE3D6B242A3E}"/>
    <dgm:cxn modelId="{02B893A8-C0D7-4D13-BFC9-22968D3B9894}" srcId="{F9E92F5C-D710-4762-90BF-A284DD26EE4E}" destId="{3687371E-8FB9-4E98-AD2F-210484723339}" srcOrd="1" destOrd="0" parTransId="{341C58A7-3C15-44F5-A234-36B48848AED9}" sibTransId="{1A8161E6-5A9C-4D61-A075-C13AEABD0294}"/>
    <dgm:cxn modelId="{C254ADB3-62C2-46F1-97E2-A3C6B435384C}" type="presOf" srcId="{0ECE4D6E-19DD-4A50-A065-ED98CA3A18FB}" destId="{985A6CA5-B1D6-4A6D-937A-013A6BDD166F}" srcOrd="0" destOrd="0" presId="urn:microsoft.com/office/officeart/2005/8/layout/orgChart1"/>
    <dgm:cxn modelId="{30B84DD1-2BCE-49A2-9864-1C871EEB54E3}" type="presOf" srcId="{341C58A7-3C15-44F5-A234-36B48848AED9}" destId="{2ED6B492-3351-4BDE-9B2C-939DD0F6EC2A}" srcOrd="0" destOrd="0" presId="urn:microsoft.com/office/officeart/2005/8/layout/orgChart1"/>
    <dgm:cxn modelId="{EE85E0D3-DBD5-4E61-9239-C048F848ACFD}" type="presOf" srcId="{436E9321-7D46-4211-ACF0-A3C19B1D49E4}" destId="{4516F661-C5BD-40F1-B27E-AF2746D6EB13}" srcOrd="0" destOrd="0" presId="urn:microsoft.com/office/officeart/2005/8/layout/orgChart1"/>
    <dgm:cxn modelId="{71759EDF-3379-4B51-A8BD-0DD1D9612397}" srcId="{74BDB796-D921-4D28-B1D2-0D842F726E34}" destId="{87234451-A0BF-4594-94E6-239FAD7B39F8}" srcOrd="0" destOrd="0" parTransId="{081142B8-6B9A-4DF0-8440-C8C67B030A33}" sibTransId="{C33A97C9-D1BD-46D5-980C-ACFEE2152CDB}"/>
    <dgm:cxn modelId="{3F2270EC-1F78-4B3E-980D-03C087729E82}" type="presOf" srcId="{292FD84B-907F-46E9-9D20-A30F05522C64}" destId="{E6DB10AF-3A33-419F-91CF-A92D1FC38353}" srcOrd="0" destOrd="0" presId="urn:microsoft.com/office/officeart/2005/8/layout/orgChart1"/>
    <dgm:cxn modelId="{D7C977F3-DEB5-4EEE-863E-4993B0302370}" type="presOf" srcId="{74BDA183-2823-4D8A-B9D4-305656E358A9}" destId="{B6AFAFFE-E694-40BA-A4D0-A475C281853F}" srcOrd="0" destOrd="0" presId="urn:microsoft.com/office/officeart/2005/8/layout/orgChart1"/>
    <dgm:cxn modelId="{C81EC8F9-5D34-407F-84CF-B0CE214B7049}" srcId="{F9E92F5C-D710-4762-90BF-A284DD26EE4E}" destId="{D1704DBF-C360-43F6-AD04-6E00693708BB}" srcOrd="0" destOrd="0" parTransId="{436E9321-7D46-4211-ACF0-A3C19B1D49E4}" sibTransId="{98DC6CAF-CDFE-4632-BFB7-B2ACD88E6EDF}"/>
    <dgm:cxn modelId="{689B2453-DFCF-4B37-9F4E-12BA7847CA63}" type="presParOf" srcId="{4B051B99-132A-44E4-8704-F2BB0C024423}" destId="{B32F0CB3-CB64-4B8E-804E-59ABD6F24F02}" srcOrd="0" destOrd="0" presId="urn:microsoft.com/office/officeart/2005/8/layout/orgChart1"/>
    <dgm:cxn modelId="{D6F2071E-B839-4BA3-938B-85B1562C180A}" type="presParOf" srcId="{B32F0CB3-CB64-4B8E-804E-59ABD6F24F02}" destId="{7AD481D1-1F6A-4FDF-9F50-6AD3E980548D}" srcOrd="0" destOrd="0" presId="urn:microsoft.com/office/officeart/2005/8/layout/orgChart1"/>
    <dgm:cxn modelId="{75157BE8-1191-420C-8EDA-8E282E853313}" type="presParOf" srcId="{7AD481D1-1F6A-4FDF-9F50-6AD3E980548D}" destId="{9806E6EF-0C8B-4050-ACD4-614EA155F49C}" srcOrd="0" destOrd="0" presId="urn:microsoft.com/office/officeart/2005/8/layout/orgChart1"/>
    <dgm:cxn modelId="{035A4BF7-18FE-42F7-A6FA-4AD0D2AA5C90}" type="presParOf" srcId="{7AD481D1-1F6A-4FDF-9F50-6AD3E980548D}" destId="{D1AEC2EB-8270-45B5-BBE8-AD933F6F2427}" srcOrd="1" destOrd="0" presId="urn:microsoft.com/office/officeart/2005/8/layout/orgChart1"/>
    <dgm:cxn modelId="{885DA3B6-003B-4AD8-BDF5-51E6DEA16FD2}" type="presParOf" srcId="{B32F0CB3-CB64-4B8E-804E-59ABD6F24F02}" destId="{AA4FEB03-E5E3-4738-A6E6-D35B3966A9F7}" srcOrd="1" destOrd="0" presId="urn:microsoft.com/office/officeart/2005/8/layout/orgChart1"/>
    <dgm:cxn modelId="{80556D00-5539-4129-8752-E0A3DB792276}" type="presParOf" srcId="{AA4FEB03-E5E3-4738-A6E6-D35B3966A9F7}" destId="{B6AFAFFE-E694-40BA-A4D0-A475C281853F}" srcOrd="0" destOrd="0" presId="urn:microsoft.com/office/officeart/2005/8/layout/orgChart1"/>
    <dgm:cxn modelId="{BA97E08A-52B3-4191-BEA3-3BAF4451101E}" type="presParOf" srcId="{AA4FEB03-E5E3-4738-A6E6-D35B3966A9F7}" destId="{DD449499-73D9-450A-AB10-84C9E1E2701B}" srcOrd="1" destOrd="0" presId="urn:microsoft.com/office/officeart/2005/8/layout/orgChart1"/>
    <dgm:cxn modelId="{9A9A0625-52D5-495A-B8C3-4192D0FED2D9}" type="presParOf" srcId="{DD449499-73D9-450A-AB10-84C9E1E2701B}" destId="{D4D4A060-A516-4A00-9031-8A4F6E780F65}" srcOrd="0" destOrd="0" presId="urn:microsoft.com/office/officeart/2005/8/layout/orgChart1"/>
    <dgm:cxn modelId="{1758F3A7-62DB-4AA4-BCEF-25760957BC95}" type="presParOf" srcId="{D4D4A060-A516-4A00-9031-8A4F6E780F65}" destId="{7E663E8F-C624-46FB-A8E2-438CD61C9976}" srcOrd="0" destOrd="0" presId="urn:microsoft.com/office/officeart/2005/8/layout/orgChart1"/>
    <dgm:cxn modelId="{836F8CE9-8844-4A29-8B52-FA01071BFDC1}" type="presParOf" srcId="{D4D4A060-A516-4A00-9031-8A4F6E780F65}" destId="{2B26814E-F40D-46E3-862C-A0F0D6685699}" srcOrd="1" destOrd="0" presId="urn:microsoft.com/office/officeart/2005/8/layout/orgChart1"/>
    <dgm:cxn modelId="{15666821-005E-4243-9DDD-88EB9F8B93EF}" type="presParOf" srcId="{DD449499-73D9-450A-AB10-84C9E1E2701B}" destId="{BCD81A54-836E-4CF2-8CF6-AB1F1B6F1C41}" srcOrd="1" destOrd="0" presId="urn:microsoft.com/office/officeart/2005/8/layout/orgChart1"/>
    <dgm:cxn modelId="{CE347DD2-F5B7-4769-B395-E76846C1EDB7}" type="presParOf" srcId="{DD449499-73D9-450A-AB10-84C9E1E2701B}" destId="{F7093B17-84BC-458D-B172-A1C351E5AF52}" srcOrd="2" destOrd="0" presId="urn:microsoft.com/office/officeart/2005/8/layout/orgChart1"/>
    <dgm:cxn modelId="{8C05F406-D68D-471A-962B-92C4951A7DC3}" type="presParOf" srcId="{F7093B17-84BC-458D-B172-A1C351E5AF52}" destId="{7206FC1E-32C5-45AD-88A5-87C773F0F22B}" srcOrd="0" destOrd="0" presId="urn:microsoft.com/office/officeart/2005/8/layout/orgChart1"/>
    <dgm:cxn modelId="{9EDE7F00-1AAB-4C85-A1E5-56524C4D867F}" type="presParOf" srcId="{F7093B17-84BC-458D-B172-A1C351E5AF52}" destId="{67C4B9C5-0957-4657-B607-EA250DA567E7}" srcOrd="1" destOrd="0" presId="urn:microsoft.com/office/officeart/2005/8/layout/orgChart1"/>
    <dgm:cxn modelId="{A0465910-46CF-4012-BE8C-64B0524BF4F5}" type="presParOf" srcId="{67C4B9C5-0957-4657-B607-EA250DA567E7}" destId="{D461568B-B818-471F-AE28-34C724835D4F}" srcOrd="0" destOrd="0" presId="urn:microsoft.com/office/officeart/2005/8/layout/orgChart1"/>
    <dgm:cxn modelId="{7E3A729B-0D01-4C1F-B947-D9D2FC97C030}" type="presParOf" srcId="{D461568B-B818-471F-AE28-34C724835D4F}" destId="{19C32A25-F306-47C3-8FE4-8E0852B89AA0}" srcOrd="0" destOrd="0" presId="urn:microsoft.com/office/officeart/2005/8/layout/orgChart1"/>
    <dgm:cxn modelId="{C5901142-FD11-407F-B68C-F55FD85FB645}" type="presParOf" srcId="{D461568B-B818-471F-AE28-34C724835D4F}" destId="{85919C40-1358-45E5-94E8-695306E2B9D8}" srcOrd="1" destOrd="0" presId="urn:microsoft.com/office/officeart/2005/8/layout/orgChart1"/>
    <dgm:cxn modelId="{1FD44634-3434-471F-8227-CB3636742452}" type="presParOf" srcId="{67C4B9C5-0957-4657-B607-EA250DA567E7}" destId="{64EB05C3-9E26-438C-9D55-B306DFB667E1}" srcOrd="1" destOrd="0" presId="urn:microsoft.com/office/officeart/2005/8/layout/orgChart1"/>
    <dgm:cxn modelId="{AAE3F8E4-BCD2-4B8D-8B6C-102DB6294F6D}" type="presParOf" srcId="{67C4B9C5-0957-4657-B607-EA250DA567E7}" destId="{88C6C337-9186-4B2A-9005-2197FCCCBD7A}" srcOrd="2" destOrd="0" presId="urn:microsoft.com/office/officeart/2005/8/layout/orgChart1"/>
    <dgm:cxn modelId="{26C0CD74-4DC3-477E-82F1-9025B6E60CBF}" type="presParOf" srcId="{F7093B17-84BC-458D-B172-A1C351E5AF52}" destId="{E6DB10AF-3A33-419F-91CF-A92D1FC38353}" srcOrd="2" destOrd="0" presId="urn:microsoft.com/office/officeart/2005/8/layout/orgChart1"/>
    <dgm:cxn modelId="{3A73A555-E0F3-4DFA-8C51-B973068017FB}" type="presParOf" srcId="{F7093B17-84BC-458D-B172-A1C351E5AF52}" destId="{F007D521-9A0E-467F-A427-F8B5A4D7833B}" srcOrd="3" destOrd="0" presId="urn:microsoft.com/office/officeart/2005/8/layout/orgChart1"/>
    <dgm:cxn modelId="{9FECFB75-5315-43DB-B7D6-B79B13108E2C}" type="presParOf" srcId="{F007D521-9A0E-467F-A427-F8B5A4D7833B}" destId="{2E7A139D-F77C-4B10-A4DF-3103E1D7FDFD}" srcOrd="0" destOrd="0" presId="urn:microsoft.com/office/officeart/2005/8/layout/orgChart1"/>
    <dgm:cxn modelId="{3A74E554-99CB-4913-BC1C-EAB8F9360864}" type="presParOf" srcId="{2E7A139D-F77C-4B10-A4DF-3103E1D7FDFD}" destId="{985A6CA5-B1D6-4A6D-937A-013A6BDD166F}" srcOrd="0" destOrd="0" presId="urn:microsoft.com/office/officeart/2005/8/layout/orgChart1"/>
    <dgm:cxn modelId="{8939BA39-6E49-451C-9B54-8F2C827743E0}" type="presParOf" srcId="{2E7A139D-F77C-4B10-A4DF-3103E1D7FDFD}" destId="{8EF02879-EA50-412D-AAFB-025B1B37FDA5}" srcOrd="1" destOrd="0" presId="urn:microsoft.com/office/officeart/2005/8/layout/orgChart1"/>
    <dgm:cxn modelId="{EC8B64D9-2D2E-4D6B-B5A2-90BA3ECD2B18}" type="presParOf" srcId="{F007D521-9A0E-467F-A427-F8B5A4D7833B}" destId="{AAC629C2-4A17-41B9-A888-5DC0DB756637}" srcOrd="1" destOrd="0" presId="urn:microsoft.com/office/officeart/2005/8/layout/orgChart1"/>
    <dgm:cxn modelId="{C8C7928F-037F-4FB8-8D6E-6DF1C3E4303A}" type="presParOf" srcId="{F007D521-9A0E-467F-A427-F8B5A4D7833B}" destId="{BC958173-FD7C-4373-872D-9E8C66D77EA3}" srcOrd="2" destOrd="0" presId="urn:microsoft.com/office/officeart/2005/8/layout/orgChart1"/>
    <dgm:cxn modelId="{B41512C5-D7B7-4C2B-8DC0-DBA1FAE19EEE}" type="presParOf" srcId="{AA4FEB03-E5E3-4738-A6E6-D35B3966A9F7}" destId="{AAF0F7ED-D64E-44D9-97FF-A77838DE727F}" srcOrd="2" destOrd="0" presId="urn:microsoft.com/office/officeart/2005/8/layout/orgChart1"/>
    <dgm:cxn modelId="{435B894B-0B5D-4CD4-8EB0-8D1037E2A910}" type="presParOf" srcId="{AA4FEB03-E5E3-4738-A6E6-D35B3966A9F7}" destId="{CCBA975D-0DE4-4AD1-9650-6BC8885AB782}" srcOrd="3" destOrd="0" presId="urn:microsoft.com/office/officeart/2005/8/layout/orgChart1"/>
    <dgm:cxn modelId="{ACE35E53-4175-404B-97BD-C790C47662B2}" type="presParOf" srcId="{CCBA975D-0DE4-4AD1-9650-6BC8885AB782}" destId="{3773CD93-8CB8-458B-B224-2D7539C6326F}" srcOrd="0" destOrd="0" presId="urn:microsoft.com/office/officeart/2005/8/layout/orgChart1"/>
    <dgm:cxn modelId="{A3880AE1-1D1D-43B1-BACF-860716394400}" type="presParOf" srcId="{3773CD93-8CB8-458B-B224-2D7539C6326F}" destId="{5760754C-A301-493B-AF54-62EF9714F991}" srcOrd="0" destOrd="0" presId="urn:microsoft.com/office/officeart/2005/8/layout/orgChart1"/>
    <dgm:cxn modelId="{F9EA3DC0-F6C7-4C9F-B938-A3CC09A6C76E}" type="presParOf" srcId="{3773CD93-8CB8-458B-B224-2D7539C6326F}" destId="{575D6C4D-26EE-41A3-BB76-45BDAF4DE852}" srcOrd="1" destOrd="0" presId="urn:microsoft.com/office/officeart/2005/8/layout/orgChart1"/>
    <dgm:cxn modelId="{4DDA6086-DEBF-4676-A6F5-4DD9CBF55262}" type="presParOf" srcId="{CCBA975D-0DE4-4AD1-9650-6BC8885AB782}" destId="{4647D3A1-FB9B-4921-98B2-3BF423C3326D}" srcOrd="1" destOrd="0" presId="urn:microsoft.com/office/officeart/2005/8/layout/orgChart1"/>
    <dgm:cxn modelId="{BDBCB872-9D5D-41E0-B176-6278CED39735}" type="presParOf" srcId="{CCBA975D-0DE4-4AD1-9650-6BC8885AB782}" destId="{754F490C-6586-4B24-8424-2FD3974C8151}" srcOrd="2" destOrd="0" presId="urn:microsoft.com/office/officeart/2005/8/layout/orgChart1"/>
    <dgm:cxn modelId="{454C428C-3B81-4B1C-8E4B-8024D1B2CEF7}" type="presParOf" srcId="{754F490C-6586-4B24-8424-2FD3974C8151}" destId="{4516F661-C5BD-40F1-B27E-AF2746D6EB13}" srcOrd="0" destOrd="0" presId="urn:microsoft.com/office/officeart/2005/8/layout/orgChart1"/>
    <dgm:cxn modelId="{ACA37573-99D0-4B2A-A916-31FC0AC77C57}" type="presParOf" srcId="{754F490C-6586-4B24-8424-2FD3974C8151}" destId="{23D6F0C9-A7D4-45E6-93C4-472C27B97A7D}" srcOrd="1" destOrd="0" presId="urn:microsoft.com/office/officeart/2005/8/layout/orgChart1"/>
    <dgm:cxn modelId="{02C06580-63E9-45B2-A597-5F60DBE534ED}" type="presParOf" srcId="{23D6F0C9-A7D4-45E6-93C4-472C27B97A7D}" destId="{AC3A4221-D464-40FB-B73A-BFED34FB7E4E}" srcOrd="0" destOrd="0" presId="urn:microsoft.com/office/officeart/2005/8/layout/orgChart1"/>
    <dgm:cxn modelId="{2AA11B18-AB1A-4552-92FD-9B47726EF61C}" type="presParOf" srcId="{AC3A4221-D464-40FB-B73A-BFED34FB7E4E}" destId="{A1C1C061-21AA-487B-BC8E-3F92E51A7465}" srcOrd="0" destOrd="0" presId="urn:microsoft.com/office/officeart/2005/8/layout/orgChart1"/>
    <dgm:cxn modelId="{55B5E141-5AF4-4D65-812B-D104AA1FA04C}" type="presParOf" srcId="{AC3A4221-D464-40FB-B73A-BFED34FB7E4E}" destId="{D193FD20-6055-4BFA-AE88-6B9E4A088383}" srcOrd="1" destOrd="0" presId="urn:microsoft.com/office/officeart/2005/8/layout/orgChart1"/>
    <dgm:cxn modelId="{57CBDE79-4C9D-4413-9DAA-8CF2C26D67D1}" type="presParOf" srcId="{23D6F0C9-A7D4-45E6-93C4-472C27B97A7D}" destId="{E6F4333B-F240-4BC8-8BF1-C8B798D23451}" srcOrd="1" destOrd="0" presId="urn:microsoft.com/office/officeart/2005/8/layout/orgChart1"/>
    <dgm:cxn modelId="{B8D70CC6-0EAB-4CCC-9B00-EB7FC8473A8D}" type="presParOf" srcId="{23D6F0C9-A7D4-45E6-93C4-472C27B97A7D}" destId="{1021C2C0-1BDC-4442-AB31-7AC22A141623}" srcOrd="2" destOrd="0" presId="urn:microsoft.com/office/officeart/2005/8/layout/orgChart1"/>
    <dgm:cxn modelId="{D635256D-9131-489B-BE82-DA478EA9236E}" type="presParOf" srcId="{754F490C-6586-4B24-8424-2FD3974C8151}" destId="{2ED6B492-3351-4BDE-9B2C-939DD0F6EC2A}" srcOrd="2" destOrd="0" presId="urn:microsoft.com/office/officeart/2005/8/layout/orgChart1"/>
    <dgm:cxn modelId="{11E759EF-3086-4EE1-8800-37BD9C526E57}" type="presParOf" srcId="{754F490C-6586-4B24-8424-2FD3974C8151}" destId="{F81E6DA3-11C8-4D50-A9F1-39AC1D04AB11}" srcOrd="3" destOrd="0" presId="urn:microsoft.com/office/officeart/2005/8/layout/orgChart1"/>
    <dgm:cxn modelId="{85F0A01D-E7BE-49C7-9F9A-C70AC2700EC7}" type="presParOf" srcId="{F81E6DA3-11C8-4D50-A9F1-39AC1D04AB11}" destId="{579C1738-9187-4B92-AD1C-3A27CEBC9ABF}" srcOrd="0" destOrd="0" presId="urn:microsoft.com/office/officeart/2005/8/layout/orgChart1"/>
    <dgm:cxn modelId="{3BD5B417-4E09-46D0-8FD3-DFA864CE7DD7}" type="presParOf" srcId="{579C1738-9187-4B92-AD1C-3A27CEBC9ABF}" destId="{EAAFC51C-9BFD-4C47-BE1C-F7572C436C68}" srcOrd="0" destOrd="0" presId="urn:microsoft.com/office/officeart/2005/8/layout/orgChart1"/>
    <dgm:cxn modelId="{EFA8133B-AAD4-418C-A48C-8F0A9D439D87}" type="presParOf" srcId="{579C1738-9187-4B92-AD1C-3A27CEBC9ABF}" destId="{01103D20-C5F8-4A43-92ED-D46E4799DA0C}" srcOrd="1" destOrd="0" presId="urn:microsoft.com/office/officeart/2005/8/layout/orgChart1"/>
    <dgm:cxn modelId="{C5E71889-9668-456E-B69D-10ED2EC45BB8}" type="presParOf" srcId="{F81E6DA3-11C8-4D50-A9F1-39AC1D04AB11}" destId="{22633BF4-6613-4D38-9948-278F1408DA8E}" srcOrd="1" destOrd="0" presId="urn:microsoft.com/office/officeart/2005/8/layout/orgChart1"/>
    <dgm:cxn modelId="{35CE9D27-9C49-415A-8CEE-5424F464902A}" type="presParOf" srcId="{F81E6DA3-11C8-4D50-A9F1-39AC1D04AB11}" destId="{AF7AC40F-6F57-4B7C-A490-C7EA593BDB04}" srcOrd="2" destOrd="0" presId="urn:microsoft.com/office/officeart/2005/8/layout/orgChart1"/>
    <dgm:cxn modelId="{FCE34DF7-A9B2-41FC-B4E6-E63BED815AF8}" type="presParOf" srcId="{B32F0CB3-CB64-4B8E-804E-59ABD6F24F02}" destId="{6495527F-FECD-4C74-9211-FCA825398371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605B59-EDB8-4596-8054-8E32E73A16D3}" type="doc">
      <dgm:prSet loTypeId="urn:microsoft.com/office/officeart/2005/8/layout/orgChart1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A617B30-DCCF-417A-BF63-2386D44E968F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2400" b="0" dirty="0">
              <a:latin typeface="+mn-lt"/>
            </a:rPr>
            <a:t>49 Statistical Fires</a:t>
          </a:r>
        </a:p>
        <a:p>
          <a:pPr>
            <a:spcAft>
              <a:spcPts val="0"/>
            </a:spcAft>
          </a:pPr>
          <a:r>
            <a:rPr lang="en-US" sz="2400" b="0" dirty="0">
              <a:latin typeface="+mn-lt"/>
            </a:rPr>
            <a:t>96,649 Acres</a:t>
          </a:r>
        </a:p>
      </dgm:t>
    </dgm:pt>
    <dgm:pt modelId="{48FE93CD-1A0A-427C-A4D3-2F0EE8CD6583}" type="parTrans" cxnId="{A38A398A-F3E9-4629-AAA7-E1A94ADC891D}">
      <dgm:prSet/>
      <dgm:spPr/>
      <dgm:t>
        <a:bodyPr/>
        <a:lstStyle/>
        <a:p>
          <a:endParaRPr lang="en-US"/>
        </a:p>
      </dgm:t>
    </dgm:pt>
    <dgm:pt modelId="{59889B46-0C11-405D-9E04-A6D2FB8DBE2E}" type="sibTrans" cxnId="{A38A398A-F3E9-4629-AAA7-E1A94ADC891D}">
      <dgm:prSet/>
      <dgm:spPr/>
      <dgm:t>
        <a:bodyPr/>
        <a:lstStyle/>
        <a:p>
          <a:endParaRPr lang="en-US"/>
        </a:p>
      </dgm:t>
    </dgm:pt>
    <dgm:pt modelId="{74BDB796-D921-4D28-B1D2-0D842F726E34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dirty="0"/>
            <a:t>27 Lightning Caused</a:t>
          </a:r>
        </a:p>
        <a:p>
          <a:r>
            <a:rPr lang="en-US" sz="2000" dirty="0"/>
            <a:t>95,346 Acres</a:t>
          </a:r>
        </a:p>
      </dgm:t>
    </dgm:pt>
    <dgm:pt modelId="{74BDA183-2823-4D8A-B9D4-305656E358A9}" type="parTrans" cxnId="{C08C1913-5C91-41BE-B16B-4559FA0E13DD}">
      <dgm:prSet/>
      <dgm:spPr/>
      <dgm:t>
        <a:bodyPr/>
        <a:lstStyle/>
        <a:p>
          <a:endParaRPr lang="en-US"/>
        </a:p>
      </dgm:t>
    </dgm:pt>
    <dgm:pt modelId="{9AD92763-CAD6-4114-B0AF-FD6A0ACA8512}" type="sibTrans" cxnId="{C08C1913-5C91-41BE-B16B-4559FA0E13DD}">
      <dgm:prSet/>
      <dgm:spPr/>
      <dgm:t>
        <a:bodyPr/>
        <a:lstStyle/>
        <a:p>
          <a:endParaRPr lang="en-US"/>
        </a:p>
      </dgm:t>
    </dgm:pt>
    <dgm:pt modelId="{F9E92F5C-D710-4762-90BF-A284DD26EE4E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dirty="0">
              <a:latin typeface="+mn-lt"/>
            </a:rPr>
            <a:t>22 Human Caused</a:t>
          </a:r>
        </a:p>
        <a:p>
          <a:r>
            <a:rPr lang="en-US" sz="1800" dirty="0">
              <a:latin typeface="+mn-lt"/>
            </a:rPr>
            <a:t>1,303 Acres</a:t>
          </a:r>
        </a:p>
      </dgm:t>
    </dgm:pt>
    <dgm:pt modelId="{1D7792C5-C7D7-4D1F-B68D-22C1A1350187}" type="parTrans" cxnId="{ADA8410A-BB0D-4AE1-BA86-BA031A944064}">
      <dgm:prSet/>
      <dgm:spPr/>
      <dgm:t>
        <a:bodyPr/>
        <a:lstStyle/>
        <a:p>
          <a:endParaRPr lang="en-US"/>
        </a:p>
      </dgm:t>
    </dgm:pt>
    <dgm:pt modelId="{DC09720B-695F-4F2C-ADC0-D078A582FD3C}" type="sibTrans" cxnId="{ADA8410A-BB0D-4AE1-BA86-BA031A944064}">
      <dgm:prSet/>
      <dgm:spPr/>
      <dgm:t>
        <a:bodyPr/>
        <a:lstStyle/>
        <a:p>
          <a:endParaRPr lang="en-US"/>
        </a:p>
      </dgm:t>
    </dgm:pt>
    <dgm:pt modelId="{D1704DBF-C360-43F6-AD04-6E00693708BB}" type="asst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/>
            <a:t>Fire Size Class C+:</a:t>
          </a:r>
        </a:p>
        <a:p>
          <a:r>
            <a:rPr lang="en-US" sz="1400" b="1" dirty="0"/>
            <a:t>4 Fires – 1,287 Acres</a:t>
          </a:r>
        </a:p>
      </dgm:t>
    </dgm:pt>
    <dgm:pt modelId="{436E9321-7D46-4211-ACF0-A3C19B1D49E4}" type="parTrans" cxnId="{C81EC8F9-5D34-407F-84CF-B0CE214B7049}">
      <dgm:prSet/>
      <dgm:spPr/>
      <dgm:t>
        <a:bodyPr/>
        <a:lstStyle/>
        <a:p>
          <a:endParaRPr lang="en-US"/>
        </a:p>
      </dgm:t>
    </dgm:pt>
    <dgm:pt modelId="{98DC6CAF-CDFE-4632-BFB7-B2ACD88E6EDF}" type="sibTrans" cxnId="{C81EC8F9-5D34-407F-84CF-B0CE214B7049}">
      <dgm:prSet/>
      <dgm:spPr/>
      <dgm:t>
        <a:bodyPr/>
        <a:lstStyle/>
        <a:p>
          <a:endParaRPr lang="en-US"/>
        </a:p>
      </dgm:t>
    </dgm:pt>
    <dgm:pt modelId="{3687371E-8FB9-4E98-AD2F-210484723339}" type="asst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/>
            <a:t>Fire Size Class A/B:</a:t>
          </a:r>
        </a:p>
        <a:p>
          <a:r>
            <a:rPr lang="en-US" sz="1400" b="1" dirty="0"/>
            <a:t>18 Fires - 2 Acres</a:t>
          </a:r>
        </a:p>
      </dgm:t>
    </dgm:pt>
    <dgm:pt modelId="{341C58A7-3C15-44F5-A234-36B48848AED9}" type="parTrans" cxnId="{02B893A8-C0D7-4D13-BFC9-22968D3B9894}">
      <dgm:prSet/>
      <dgm:spPr/>
      <dgm:t>
        <a:bodyPr/>
        <a:lstStyle/>
        <a:p>
          <a:endParaRPr lang="en-US"/>
        </a:p>
      </dgm:t>
    </dgm:pt>
    <dgm:pt modelId="{1A8161E6-5A9C-4D61-A075-C13AEABD0294}" type="sibTrans" cxnId="{02B893A8-C0D7-4D13-BFC9-22968D3B9894}">
      <dgm:prSet/>
      <dgm:spPr/>
      <dgm:t>
        <a:bodyPr/>
        <a:lstStyle/>
        <a:p>
          <a:endParaRPr lang="en-US"/>
        </a:p>
      </dgm:t>
    </dgm:pt>
    <dgm:pt modelId="{87234451-A0BF-4594-94E6-239FAD7B39F8}" type="asst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/>
            <a:t>Fire Size Class C+:</a:t>
          </a:r>
        </a:p>
        <a:p>
          <a:r>
            <a:rPr lang="en-US" sz="1400" b="1" dirty="0"/>
            <a:t>9 Fire – 95,336 Acres</a:t>
          </a:r>
        </a:p>
      </dgm:t>
    </dgm:pt>
    <dgm:pt modelId="{081142B8-6B9A-4DF0-8440-C8C67B030A33}" type="parTrans" cxnId="{71759EDF-3379-4B51-A8BD-0DD1D9612397}">
      <dgm:prSet/>
      <dgm:spPr/>
      <dgm:t>
        <a:bodyPr/>
        <a:lstStyle/>
        <a:p>
          <a:endParaRPr lang="en-US"/>
        </a:p>
      </dgm:t>
    </dgm:pt>
    <dgm:pt modelId="{C33A97C9-D1BD-46D5-980C-ACFEE2152CDB}" type="sibTrans" cxnId="{71759EDF-3379-4B51-A8BD-0DD1D9612397}">
      <dgm:prSet/>
      <dgm:spPr/>
      <dgm:t>
        <a:bodyPr/>
        <a:lstStyle/>
        <a:p>
          <a:endParaRPr lang="en-US"/>
        </a:p>
      </dgm:t>
    </dgm:pt>
    <dgm:pt modelId="{0ECE4D6E-19DD-4A50-A065-ED98CA3A18FB}" type="asst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/>
            <a:t>Fire Size Class A/B:</a:t>
          </a:r>
        </a:p>
        <a:p>
          <a:r>
            <a:rPr lang="en-US" sz="1400" b="1" dirty="0"/>
            <a:t>18 Fires -  10 Acres</a:t>
          </a:r>
          <a:endParaRPr lang="en-US" sz="1400" dirty="0"/>
        </a:p>
      </dgm:t>
    </dgm:pt>
    <dgm:pt modelId="{292FD84B-907F-46E9-9D20-A30F05522C64}" type="parTrans" cxnId="{2A4789A7-EA2F-4A2B-9BA0-D253AE388894}">
      <dgm:prSet/>
      <dgm:spPr/>
      <dgm:t>
        <a:bodyPr/>
        <a:lstStyle/>
        <a:p>
          <a:endParaRPr lang="en-US"/>
        </a:p>
      </dgm:t>
    </dgm:pt>
    <dgm:pt modelId="{55976F1C-6ACD-456B-B9B2-EE3D6B242A3E}" type="sibTrans" cxnId="{2A4789A7-EA2F-4A2B-9BA0-D253AE388894}">
      <dgm:prSet/>
      <dgm:spPr/>
      <dgm:t>
        <a:bodyPr/>
        <a:lstStyle/>
        <a:p>
          <a:endParaRPr lang="en-US"/>
        </a:p>
      </dgm:t>
    </dgm:pt>
    <dgm:pt modelId="{4B051B99-132A-44E4-8704-F2BB0C024423}" type="pres">
      <dgm:prSet presAssocID="{9C605B59-EDB8-4596-8054-8E32E73A16D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B32F0CB3-CB64-4B8E-804E-59ABD6F24F02}" type="pres">
      <dgm:prSet presAssocID="{DA617B30-DCCF-417A-BF63-2386D44E968F}" presName="hierRoot1" presStyleCnt="0">
        <dgm:presLayoutVars>
          <dgm:hierBranch val="init"/>
        </dgm:presLayoutVars>
      </dgm:prSet>
      <dgm:spPr/>
    </dgm:pt>
    <dgm:pt modelId="{7AD481D1-1F6A-4FDF-9F50-6AD3E980548D}" type="pres">
      <dgm:prSet presAssocID="{DA617B30-DCCF-417A-BF63-2386D44E968F}" presName="rootComposite1" presStyleCnt="0"/>
      <dgm:spPr/>
    </dgm:pt>
    <dgm:pt modelId="{9806E6EF-0C8B-4050-ACD4-614EA155F49C}" type="pres">
      <dgm:prSet presAssocID="{DA617B30-DCCF-417A-BF63-2386D44E968F}" presName="rootText1" presStyleLbl="node0" presStyleIdx="0" presStyleCnt="1" custScaleX="209421" custLinFactNeighborX="28452" custLinFactNeighborY="-67429">
        <dgm:presLayoutVars>
          <dgm:chPref val="3"/>
        </dgm:presLayoutVars>
      </dgm:prSet>
      <dgm:spPr/>
    </dgm:pt>
    <dgm:pt modelId="{D1AEC2EB-8270-45B5-BBE8-AD933F6F2427}" type="pres">
      <dgm:prSet presAssocID="{DA617B30-DCCF-417A-BF63-2386D44E968F}" presName="rootConnector1" presStyleLbl="node1" presStyleIdx="0" presStyleCnt="0"/>
      <dgm:spPr/>
    </dgm:pt>
    <dgm:pt modelId="{AA4FEB03-E5E3-4738-A6E6-D35B3966A9F7}" type="pres">
      <dgm:prSet presAssocID="{DA617B30-DCCF-417A-BF63-2386D44E968F}" presName="hierChild2" presStyleCnt="0"/>
      <dgm:spPr/>
    </dgm:pt>
    <dgm:pt modelId="{B6AFAFFE-E694-40BA-A4D0-A475C281853F}" type="pres">
      <dgm:prSet presAssocID="{74BDA183-2823-4D8A-B9D4-305656E358A9}" presName="Name37" presStyleLbl="parChTrans1D2" presStyleIdx="0" presStyleCnt="2"/>
      <dgm:spPr/>
    </dgm:pt>
    <dgm:pt modelId="{DD449499-73D9-450A-AB10-84C9E1E2701B}" type="pres">
      <dgm:prSet presAssocID="{74BDB796-D921-4D28-B1D2-0D842F726E34}" presName="hierRoot2" presStyleCnt="0">
        <dgm:presLayoutVars>
          <dgm:hierBranch val="init"/>
        </dgm:presLayoutVars>
      </dgm:prSet>
      <dgm:spPr/>
    </dgm:pt>
    <dgm:pt modelId="{D4D4A060-A516-4A00-9031-8A4F6E780F65}" type="pres">
      <dgm:prSet presAssocID="{74BDB796-D921-4D28-B1D2-0D842F726E34}" presName="rootComposite" presStyleCnt="0"/>
      <dgm:spPr/>
    </dgm:pt>
    <dgm:pt modelId="{7E663E8F-C624-46FB-A8E2-438CD61C9976}" type="pres">
      <dgm:prSet presAssocID="{74BDB796-D921-4D28-B1D2-0D842F726E34}" presName="rootText" presStyleLbl="node2" presStyleIdx="0" presStyleCnt="2" custScaleX="190957" custScaleY="71417" custLinFactNeighborX="-636" custLinFactNeighborY="-44610">
        <dgm:presLayoutVars>
          <dgm:chPref val="3"/>
        </dgm:presLayoutVars>
      </dgm:prSet>
      <dgm:spPr/>
    </dgm:pt>
    <dgm:pt modelId="{2B26814E-F40D-46E3-862C-A0F0D6685699}" type="pres">
      <dgm:prSet presAssocID="{74BDB796-D921-4D28-B1D2-0D842F726E34}" presName="rootConnector" presStyleLbl="node2" presStyleIdx="0" presStyleCnt="2"/>
      <dgm:spPr/>
    </dgm:pt>
    <dgm:pt modelId="{BCD81A54-836E-4CF2-8CF6-AB1F1B6F1C41}" type="pres">
      <dgm:prSet presAssocID="{74BDB796-D921-4D28-B1D2-0D842F726E34}" presName="hierChild4" presStyleCnt="0"/>
      <dgm:spPr/>
    </dgm:pt>
    <dgm:pt modelId="{F7093B17-84BC-458D-B172-A1C351E5AF52}" type="pres">
      <dgm:prSet presAssocID="{74BDB796-D921-4D28-B1D2-0D842F726E34}" presName="hierChild5" presStyleCnt="0"/>
      <dgm:spPr/>
    </dgm:pt>
    <dgm:pt modelId="{7206FC1E-32C5-45AD-88A5-87C773F0F22B}" type="pres">
      <dgm:prSet presAssocID="{081142B8-6B9A-4DF0-8440-C8C67B030A33}" presName="Name111" presStyleLbl="parChTrans1D3" presStyleIdx="0" presStyleCnt="4"/>
      <dgm:spPr/>
    </dgm:pt>
    <dgm:pt modelId="{67C4B9C5-0957-4657-B607-EA250DA567E7}" type="pres">
      <dgm:prSet presAssocID="{87234451-A0BF-4594-94E6-239FAD7B39F8}" presName="hierRoot3" presStyleCnt="0">
        <dgm:presLayoutVars>
          <dgm:hierBranch val="init"/>
        </dgm:presLayoutVars>
      </dgm:prSet>
      <dgm:spPr/>
    </dgm:pt>
    <dgm:pt modelId="{D461568B-B818-471F-AE28-34C724835D4F}" type="pres">
      <dgm:prSet presAssocID="{87234451-A0BF-4594-94E6-239FAD7B39F8}" presName="rootComposite3" presStyleCnt="0"/>
      <dgm:spPr/>
    </dgm:pt>
    <dgm:pt modelId="{19C32A25-F306-47C3-8FE4-8E0852B89AA0}" type="pres">
      <dgm:prSet presAssocID="{87234451-A0BF-4594-94E6-239FAD7B39F8}" presName="rootText3" presStyleLbl="asst2" presStyleIdx="0" presStyleCnt="4" custScaleX="111898" custScaleY="86563" custLinFactNeighborX="225" custLinFactNeighborY="-75328">
        <dgm:presLayoutVars>
          <dgm:chPref val="3"/>
        </dgm:presLayoutVars>
      </dgm:prSet>
      <dgm:spPr/>
    </dgm:pt>
    <dgm:pt modelId="{85919C40-1358-45E5-94E8-695306E2B9D8}" type="pres">
      <dgm:prSet presAssocID="{87234451-A0BF-4594-94E6-239FAD7B39F8}" presName="rootConnector3" presStyleLbl="asst2" presStyleIdx="0" presStyleCnt="4"/>
      <dgm:spPr/>
    </dgm:pt>
    <dgm:pt modelId="{64EB05C3-9E26-438C-9D55-B306DFB667E1}" type="pres">
      <dgm:prSet presAssocID="{87234451-A0BF-4594-94E6-239FAD7B39F8}" presName="hierChild6" presStyleCnt="0"/>
      <dgm:spPr/>
    </dgm:pt>
    <dgm:pt modelId="{88C6C337-9186-4B2A-9005-2197FCCCBD7A}" type="pres">
      <dgm:prSet presAssocID="{87234451-A0BF-4594-94E6-239FAD7B39F8}" presName="hierChild7" presStyleCnt="0"/>
      <dgm:spPr/>
    </dgm:pt>
    <dgm:pt modelId="{E6DB10AF-3A33-419F-91CF-A92D1FC38353}" type="pres">
      <dgm:prSet presAssocID="{292FD84B-907F-46E9-9D20-A30F05522C64}" presName="Name111" presStyleLbl="parChTrans1D3" presStyleIdx="1" presStyleCnt="4"/>
      <dgm:spPr/>
    </dgm:pt>
    <dgm:pt modelId="{F007D521-9A0E-467F-A427-F8B5A4D7833B}" type="pres">
      <dgm:prSet presAssocID="{0ECE4D6E-19DD-4A50-A065-ED98CA3A18FB}" presName="hierRoot3" presStyleCnt="0">
        <dgm:presLayoutVars>
          <dgm:hierBranch val="init"/>
        </dgm:presLayoutVars>
      </dgm:prSet>
      <dgm:spPr/>
    </dgm:pt>
    <dgm:pt modelId="{2E7A139D-F77C-4B10-A4DF-3103E1D7FDFD}" type="pres">
      <dgm:prSet presAssocID="{0ECE4D6E-19DD-4A50-A065-ED98CA3A18FB}" presName="rootComposite3" presStyleCnt="0"/>
      <dgm:spPr/>
    </dgm:pt>
    <dgm:pt modelId="{985A6CA5-B1D6-4A6D-937A-013A6BDD166F}" type="pres">
      <dgm:prSet presAssocID="{0ECE4D6E-19DD-4A50-A065-ED98CA3A18FB}" presName="rootText3" presStyleLbl="asst2" presStyleIdx="1" presStyleCnt="4" custScaleX="105002" custScaleY="91250" custLinFactNeighborX="-4409" custLinFactNeighborY="-74394">
        <dgm:presLayoutVars>
          <dgm:chPref val="3"/>
        </dgm:presLayoutVars>
      </dgm:prSet>
      <dgm:spPr/>
    </dgm:pt>
    <dgm:pt modelId="{8EF02879-EA50-412D-AAFB-025B1B37FDA5}" type="pres">
      <dgm:prSet presAssocID="{0ECE4D6E-19DD-4A50-A065-ED98CA3A18FB}" presName="rootConnector3" presStyleLbl="asst2" presStyleIdx="1" presStyleCnt="4"/>
      <dgm:spPr/>
    </dgm:pt>
    <dgm:pt modelId="{AAC629C2-4A17-41B9-A888-5DC0DB756637}" type="pres">
      <dgm:prSet presAssocID="{0ECE4D6E-19DD-4A50-A065-ED98CA3A18FB}" presName="hierChild6" presStyleCnt="0"/>
      <dgm:spPr/>
    </dgm:pt>
    <dgm:pt modelId="{BC958173-FD7C-4373-872D-9E8C66D77EA3}" type="pres">
      <dgm:prSet presAssocID="{0ECE4D6E-19DD-4A50-A065-ED98CA3A18FB}" presName="hierChild7" presStyleCnt="0"/>
      <dgm:spPr/>
    </dgm:pt>
    <dgm:pt modelId="{AAF0F7ED-D64E-44D9-97FF-A77838DE727F}" type="pres">
      <dgm:prSet presAssocID="{1D7792C5-C7D7-4D1F-B68D-22C1A1350187}" presName="Name37" presStyleLbl="parChTrans1D2" presStyleIdx="1" presStyleCnt="2"/>
      <dgm:spPr/>
    </dgm:pt>
    <dgm:pt modelId="{CCBA975D-0DE4-4AD1-9650-6BC8885AB782}" type="pres">
      <dgm:prSet presAssocID="{F9E92F5C-D710-4762-90BF-A284DD26EE4E}" presName="hierRoot2" presStyleCnt="0">
        <dgm:presLayoutVars>
          <dgm:hierBranch val="init"/>
        </dgm:presLayoutVars>
      </dgm:prSet>
      <dgm:spPr/>
    </dgm:pt>
    <dgm:pt modelId="{3773CD93-8CB8-458B-B224-2D7539C6326F}" type="pres">
      <dgm:prSet presAssocID="{F9E92F5C-D710-4762-90BF-A284DD26EE4E}" presName="rootComposite" presStyleCnt="0"/>
      <dgm:spPr/>
    </dgm:pt>
    <dgm:pt modelId="{5760754C-A301-493B-AF54-62EF9714F991}" type="pres">
      <dgm:prSet presAssocID="{F9E92F5C-D710-4762-90BF-A284DD26EE4E}" presName="rootText" presStyleLbl="node2" presStyleIdx="1" presStyleCnt="2" custScaleX="173446" custScaleY="71417" custLinFactNeighborX="6430" custLinFactNeighborY="-45461">
        <dgm:presLayoutVars>
          <dgm:chPref val="3"/>
        </dgm:presLayoutVars>
      </dgm:prSet>
      <dgm:spPr/>
    </dgm:pt>
    <dgm:pt modelId="{575D6C4D-26EE-41A3-BB76-45BDAF4DE852}" type="pres">
      <dgm:prSet presAssocID="{F9E92F5C-D710-4762-90BF-A284DD26EE4E}" presName="rootConnector" presStyleLbl="node2" presStyleIdx="1" presStyleCnt="2"/>
      <dgm:spPr/>
    </dgm:pt>
    <dgm:pt modelId="{4647D3A1-FB9B-4921-98B2-3BF423C3326D}" type="pres">
      <dgm:prSet presAssocID="{F9E92F5C-D710-4762-90BF-A284DD26EE4E}" presName="hierChild4" presStyleCnt="0"/>
      <dgm:spPr/>
    </dgm:pt>
    <dgm:pt modelId="{754F490C-6586-4B24-8424-2FD3974C8151}" type="pres">
      <dgm:prSet presAssocID="{F9E92F5C-D710-4762-90BF-A284DD26EE4E}" presName="hierChild5" presStyleCnt="0"/>
      <dgm:spPr/>
    </dgm:pt>
    <dgm:pt modelId="{4516F661-C5BD-40F1-B27E-AF2746D6EB13}" type="pres">
      <dgm:prSet presAssocID="{436E9321-7D46-4211-ACF0-A3C19B1D49E4}" presName="Name111" presStyleLbl="parChTrans1D3" presStyleIdx="2" presStyleCnt="4"/>
      <dgm:spPr/>
    </dgm:pt>
    <dgm:pt modelId="{23D6F0C9-A7D4-45E6-93C4-472C27B97A7D}" type="pres">
      <dgm:prSet presAssocID="{D1704DBF-C360-43F6-AD04-6E00693708BB}" presName="hierRoot3" presStyleCnt="0">
        <dgm:presLayoutVars>
          <dgm:hierBranch val="init"/>
        </dgm:presLayoutVars>
      </dgm:prSet>
      <dgm:spPr/>
    </dgm:pt>
    <dgm:pt modelId="{AC3A4221-D464-40FB-B73A-BFED34FB7E4E}" type="pres">
      <dgm:prSet presAssocID="{D1704DBF-C360-43F6-AD04-6E00693708BB}" presName="rootComposite3" presStyleCnt="0"/>
      <dgm:spPr/>
    </dgm:pt>
    <dgm:pt modelId="{A1C1C061-21AA-487B-BC8E-3F92E51A7465}" type="pres">
      <dgm:prSet presAssocID="{D1704DBF-C360-43F6-AD04-6E00693708BB}" presName="rootText3" presStyleLbl="asst2" presStyleIdx="2" presStyleCnt="4" custScaleX="111093" custScaleY="92217" custLinFactNeighborX="8117" custLinFactNeighborY="-74380">
        <dgm:presLayoutVars>
          <dgm:chPref val="3"/>
        </dgm:presLayoutVars>
      </dgm:prSet>
      <dgm:spPr/>
    </dgm:pt>
    <dgm:pt modelId="{D193FD20-6055-4BFA-AE88-6B9E4A088383}" type="pres">
      <dgm:prSet presAssocID="{D1704DBF-C360-43F6-AD04-6E00693708BB}" presName="rootConnector3" presStyleLbl="asst2" presStyleIdx="2" presStyleCnt="4"/>
      <dgm:spPr/>
    </dgm:pt>
    <dgm:pt modelId="{E6F4333B-F240-4BC8-8BF1-C8B798D23451}" type="pres">
      <dgm:prSet presAssocID="{D1704DBF-C360-43F6-AD04-6E00693708BB}" presName="hierChild6" presStyleCnt="0"/>
      <dgm:spPr/>
    </dgm:pt>
    <dgm:pt modelId="{1021C2C0-1BDC-4442-AB31-7AC22A141623}" type="pres">
      <dgm:prSet presAssocID="{D1704DBF-C360-43F6-AD04-6E00693708BB}" presName="hierChild7" presStyleCnt="0"/>
      <dgm:spPr/>
    </dgm:pt>
    <dgm:pt modelId="{2ED6B492-3351-4BDE-9B2C-939DD0F6EC2A}" type="pres">
      <dgm:prSet presAssocID="{341C58A7-3C15-44F5-A234-36B48848AED9}" presName="Name111" presStyleLbl="parChTrans1D3" presStyleIdx="3" presStyleCnt="4"/>
      <dgm:spPr/>
    </dgm:pt>
    <dgm:pt modelId="{F81E6DA3-11C8-4D50-A9F1-39AC1D04AB11}" type="pres">
      <dgm:prSet presAssocID="{3687371E-8FB9-4E98-AD2F-210484723339}" presName="hierRoot3" presStyleCnt="0">
        <dgm:presLayoutVars>
          <dgm:hierBranch val="init"/>
        </dgm:presLayoutVars>
      </dgm:prSet>
      <dgm:spPr/>
    </dgm:pt>
    <dgm:pt modelId="{579C1738-9187-4B92-AD1C-3A27CEBC9ABF}" type="pres">
      <dgm:prSet presAssocID="{3687371E-8FB9-4E98-AD2F-210484723339}" presName="rootComposite3" presStyleCnt="0"/>
      <dgm:spPr/>
    </dgm:pt>
    <dgm:pt modelId="{EAAFC51C-9BFD-4C47-BE1C-F7572C436C68}" type="pres">
      <dgm:prSet presAssocID="{3687371E-8FB9-4E98-AD2F-210484723339}" presName="rootText3" presStyleLbl="asst2" presStyleIdx="3" presStyleCnt="4" custScaleX="104422" custScaleY="89076" custLinFactNeighborX="-2344" custLinFactNeighborY="-74316">
        <dgm:presLayoutVars>
          <dgm:chPref val="3"/>
        </dgm:presLayoutVars>
      </dgm:prSet>
      <dgm:spPr/>
    </dgm:pt>
    <dgm:pt modelId="{01103D20-C5F8-4A43-92ED-D46E4799DA0C}" type="pres">
      <dgm:prSet presAssocID="{3687371E-8FB9-4E98-AD2F-210484723339}" presName="rootConnector3" presStyleLbl="asst2" presStyleIdx="3" presStyleCnt="4"/>
      <dgm:spPr/>
    </dgm:pt>
    <dgm:pt modelId="{22633BF4-6613-4D38-9948-278F1408DA8E}" type="pres">
      <dgm:prSet presAssocID="{3687371E-8FB9-4E98-AD2F-210484723339}" presName="hierChild6" presStyleCnt="0"/>
      <dgm:spPr/>
    </dgm:pt>
    <dgm:pt modelId="{AF7AC40F-6F57-4B7C-A490-C7EA593BDB04}" type="pres">
      <dgm:prSet presAssocID="{3687371E-8FB9-4E98-AD2F-210484723339}" presName="hierChild7" presStyleCnt="0"/>
      <dgm:spPr/>
    </dgm:pt>
    <dgm:pt modelId="{6495527F-FECD-4C74-9211-FCA825398371}" type="pres">
      <dgm:prSet presAssocID="{DA617B30-DCCF-417A-BF63-2386D44E968F}" presName="hierChild3" presStyleCnt="0"/>
      <dgm:spPr/>
    </dgm:pt>
  </dgm:ptLst>
  <dgm:cxnLst>
    <dgm:cxn modelId="{ADA8410A-BB0D-4AE1-BA86-BA031A944064}" srcId="{DA617B30-DCCF-417A-BF63-2386D44E968F}" destId="{F9E92F5C-D710-4762-90BF-A284DD26EE4E}" srcOrd="1" destOrd="0" parTransId="{1D7792C5-C7D7-4D1F-B68D-22C1A1350187}" sibTransId="{DC09720B-695F-4F2C-ADC0-D078A582FD3C}"/>
    <dgm:cxn modelId="{0231F50E-B3EE-450E-A013-A3E22B25A5AD}" type="presOf" srcId="{D1704DBF-C360-43F6-AD04-6E00693708BB}" destId="{D193FD20-6055-4BFA-AE88-6B9E4A088383}" srcOrd="1" destOrd="0" presId="urn:microsoft.com/office/officeart/2005/8/layout/orgChart1"/>
    <dgm:cxn modelId="{C08C1913-5C91-41BE-B16B-4559FA0E13DD}" srcId="{DA617B30-DCCF-417A-BF63-2386D44E968F}" destId="{74BDB796-D921-4D28-B1D2-0D842F726E34}" srcOrd="0" destOrd="0" parTransId="{74BDA183-2823-4D8A-B9D4-305656E358A9}" sibTransId="{9AD92763-CAD6-4114-B0AF-FD6A0ACA8512}"/>
    <dgm:cxn modelId="{2BB1751B-1DFE-4258-8F93-02B35207C416}" type="presOf" srcId="{DA617B30-DCCF-417A-BF63-2386D44E968F}" destId="{D1AEC2EB-8270-45B5-BBE8-AD933F6F2427}" srcOrd="1" destOrd="0" presId="urn:microsoft.com/office/officeart/2005/8/layout/orgChart1"/>
    <dgm:cxn modelId="{C2281926-55E1-4E2B-B53A-42D4FBD75ACB}" type="presOf" srcId="{D1704DBF-C360-43F6-AD04-6E00693708BB}" destId="{A1C1C061-21AA-487B-BC8E-3F92E51A7465}" srcOrd="0" destOrd="0" presId="urn:microsoft.com/office/officeart/2005/8/layout/orgChart1"/>
    <dgm:cxn modelId="{D42FF42B-E724-467C-B729-91A1F19440C1}" type="presOf" srcId="{F9E92F5C-D710-4762-90BF-A284DD26EE4E}" destId="{575D6C4D-26EE-41A3-BB76-45BDAF4DE852}" srcOrd="1" destOrd="0" presId="urn:microsoft.com/office/officeart/2005/8/layout/orgChart1"/>
    <dgm:cxn modelId="{45433B2E-18E3-4EC1-8E7F-2D8F5E80EFEE}" type="presOf" srcId="{74BDB796-D921-4D28-B1D2-0D842F726E34}" destId="{7E663E8F-C624-46FB-A8E2-438CD61C9976}" srcOrd="0" destOrd="0" presId="urn:microsoft.com/office/officeart/2005/8/layout/orgChart1"/>
    <dgm:cxn modelId="{28FA6532-7703-4C1A-A3B9-515DA60B633C}" type="presOf" srcId="{9C605B59-EDB8-4596-8054-8E32E73A16D3}" destId="{4B051B99-132A-44E4-8704-F2BB0C024423}" srcOrd="0" destOrd="0" presId="urn:microsoft.com/office/officeart/2005/8/layout/orgChart1"/>
    <dgm:cxn modelId="{75F0843D-DD91-428A-B937-1552CD73DA4A}" type="presOf" srcId="{87234451-A0BF-4594-94E6-239FAD7B39F8}" destId="{85919C40-1358-45E5-94E8-695306E2B9D8}" srcOrd="1" destOrd="0" presId="urn:microsoft.com/office/officeart/2005/8/layout/orgChart1"/>
    <dgm:cxn modelId="{E8AD0F5B-01BB-4066-80A5-B0FA8DF5F8DC}" type="presOf" srcId="{3687371E-8FB9-4E98-AD2F-210484723339}" destId="{EAAFC51C-9BFD-4C47-BE1C-F7572C436C68}" srcOrd="0" destOrd="0" presId="urn:microsoft.com/office/officeart/2005/8/layout/orgChart1"/>
    <dgm:cxn modelId="{B540E65C-68D6-4710-BD86-02B872AB9CA8}" type="presOf" srcId="{74BDB796-D921-4D28-B1D2-0D842F726E34}" destId="{2B26814E-F40D-46E3-862C-A0F0D6685699}" srcOrd="1" destOrd="0" presId="urn:microsoft.com/office/officeart/2005/8/layout/orgChart1"/>
    <dgm:cxn modelId="{76E9376D-543F-44B2-B3D3-D8DA6BFCEFB1}" type="presOf" srcId="{0ECE4D6E-19DD-4A50-A065-ED98CA3A18FB}" destId="{985A6CA5-B1D6-4A6D-937A-013A6BDD166F}" srcOrd="0" destOrd="0" presId="urn:microsoft.com/office/officeart/2005/8/layout/orgChart1"/>
    <dgm:cxn modelId="{3552E779-B6EC-426C-9B65-811FAC27C925}" type="presOf" srcId="{3687371E-8FB9-4E98-AD2F-210484723339}" destId="{01103D20-C5F8-4A43-92ED-D46E4799DA0C}" srcOrd="1" destOrd="0" presId="urn:microsoft.com/office/officeart/2005/8/layout/orgChart1"/>
    <dgm:cxn modelId="{285FAC7A-3CBF-488E-AE94-A41AF8012BB7}" type="presOf" srcId="{87234451-A0BF-4594-94E6-239FAD7B39F8}" destId="{19C32A25-F306-47C3-8FE4-8E0852B89AA0}" srcOrd="0" destOrd="0" presId="urn:microsoft.com/office/officeart/2005/8/layout/orgChart1"/>
    <dgm:cxn modelId="{A38A398A-F3E9-4629-AAA7-E1A94ADC891D}" srcId="{9C605B59-EDB8-4596-8054-8E32E73A16D3}" destId="{DA617B30-DCCF-417A-BF63-2386D44E968F}" srcOrd="0" destOrd="0" parTransId="{48FE93CD-1A0A-427C-A4D3-2F0EE8CD6583}" sibTransId="{59889B46-0C11-405D-9E04-A6D2FB8DBE2E}"/>
    <dgm:cxn modelId="{EE23EA91-FCB0-4581-851D-918E33AB946B}" type="presOf" srcId="{081142B8-6B9A-4DF0-8440-C8C67B030A33}" destId="{7206FC1E-32C5-45AD-88A5-87C773F0F22B}" srcOrd="0" destOrd="0" presId="urn:microsoft.com/office/officeart/2005/8/layout/orgChart1"/>
    <dgm:cxn modelId="{2A4789A7-EA2F-4A2B-9BA0-D253AE388894}" srcId="{74BDB796-D921-4D28-B1D2-0D842F726E34}" destId="{0ECE4D6E-19DD-4A50-A065-ED98CA3A18FB}" srcOrd="1" destOrd="0" parTransId="{292FD84B-907F-46E9-9D20-A30F05522C64}" sibTransId="{55976F1C-6ACD-456B-B9B2-EE3D6B242A3E}"/>
    <dgm:cxn modelId="{02B893A8-C0D7-4D13-BFC9-22968D3B9894}" srcId="{F9E92F5C-D710-4762-90BF-A284DD26EE4E}" destId="{3687371E-8FB9-4E98-AD2F-210484723339}" srcOrd="1" destOrd="0" parTransId="{341C58A7-3C15-44F5-A234-36B48848AED9}" sibTransId="{1A8161E6-5A9C-4D61-A075-C13AEABD0294}"/>
    <dgm:cxn modelId="{394A17AD-61C3-4318-BE5D-F5963B5ADBE3}" type="presOf" srcId="{436E9321-7D46-4211-ACF0-A3C19B1D49E4}" destId="{4516F661-C5BD-40F1-B27E-AF2746D6EB13}" srcOrd="0" destOrd="0" presId="urn:microsoft.com/office/officeart/2005/8/layout/orgChart1"/>
    <dgm:cxn modelId="{B045D3B8-8C78-43F5-ADED-FE6D97980378}" type="presOf" srcId="{DA617B30-DCCF-417A-BF63-2386D44E968F}" destId="{9806E6EF-0C8B-4050-ACD4-614EA155F49C}" srcOrd="0" destOrd="0" presId="urn:microsoft.com/office/officeart/2005/8/layout/orgChart1"/>
    <dgm:cxn modelId="{F125B5CD-6C73-4233-A140-6956D1B74181}" type="presOf" srcId="{292FD84B-907F-46E9-9D20-A30F05522C64}" destId="{E6DB10AF-3A33-419F-91CF-A92D1FC38353}" srcOrd="0" destOrd="0" presId="urn:microsoft.com/office/officeart/2005/8/layout/orgChart1"/>
    <dgm:cxn modelId="{30B77FD0-93C7-45C8-BE1C-A97160F9349F}" type="presOf" srcId="{F9E92F5C-D710-4762-90BF-A284DD26EE4E}" destId="{5760754C-A301-493B-AF54-62EF9714F991}" srcOrd="0" destOrd="0" presId="urn:microsoft.com/office/officeart/2005/8/layout/orgChart1"/>
    <dgm:cxn modelId="{3AEF18D4-5A8D-4FBB-9875-9CB99A3F4101}" type="presOf" srcId="{74BDA183-2823-4D8A-B9D4-305656E358A9}" destId="{B6AFAFFE-E694-40BA-A4D0-A475C281853F}" srcOrd="0" destOrd="0" presId="urn:microsoft.com/office/officeart/2005/8/layout/orgChart1"/>
    <dgm:cxn modelId="{71759EDF-3379-4B51-A8BD-0DD1D9612397}" srcId="{74BDB796-D921-4D28-B1D2-0D842F726E34}" destId="{87234451-A0BF-4594-94E6-239FAD7B39F8}" srcOrd="0" destOrd="0" parTransId="{081142B8-6B9A-4DF0-8440-C8C67B030A33}" sibTransId="{C33A97C9-D1BD-46D5-980C-ACFEE2152CDB}"/>
    <dgm:cxn modelId="{AF744FEA-ABF5-45EF-9EBB-BA5DEB2C448F}" type="presOf" srcId="{1D7792C5-C7D7-4D1F-B68D-22C1A1350187}" destId="{AAF0F7ED-D64E-44D9-97FF-A77838DE727F}" srcOrd="0" destOrd="0" presId="urn:microsoft.com/office/officeart/2005/8/layout/orgChart1"/>
    <dgm:cxn modelId="{BF890EEB-77F1-437E-8A92-32902224E3AE}" type="presOf" srcId="{0ECE4D6E-19DD-4A50-A065-ED98CA3A18FB}" destId="{8EF02879-EA50-412D-AAFB-025B1B37FDA5}" srcOrd="1" destOrd="0" presId="urn:microsoft.com/office/officeart/2005/8/layout/orgChart1"/>
    <dgm:cxn modelId="{C81EC8F9-5D34-407F-84CF-B0CE214B7049}" srcId="{F9E92F5C-D710-4762-90BF-A284DD26EE4E}" destId="{D1704DBF-C360-43F6-AD04-6E00693708BB}" srcOrd="0" destOrd="0" parTransId="{436E9321-7D46-4211-ACF0-A3C19B1D49E4}" sibTransId="{98DC6CAF-CDFE-4632-BFB7-B2ACD88E6EDF}"/>
    <dgm:cxn modelId="{E68C2AFB-D2EA-47BE-A37A-E16A5738F03A}" type="presOf" srcId="{341C58A7-3C15-44F5-A234-36B48848AED9}" destId="{2ED6B492-3351-4BDE-9B2C-939DD0F6EC2A}" srcOrd="0" destOrd="0" presId="urn:microsoft.com/office/officeart/2005/8/layout/orgChart1"/>
    <dgm:cxn modelId="{308DC66D-DC6E-460A-8FD6-ACF2F3F05F11}" type="presParOf" srcId="{4B051B99-132A-44E4-8704-F2BB0C024423}" destId="{B32F0CB3-CB64-4B8E-804E-59ABD6F24F02}" srcOrd="0" destOrd="0" presId="urn:microsoft.com/office/officeart/2005/8/layout/orgChart1"/>
    <dgm:cxn modelId="{C392BED8-3ECE-4330-82DC-AC266FDE0EDA}" type="presParOf" srcId="{B32F0CB3-CB64-4B8E-804E-59ABD6F24F02}" destId="{7AD481D1-1F6A-4FDF-9F50-6AD3E980548D}" srcOrd="0" destOrd="0" presId="urn:microsoft.com/office/officeart/2005/8/layout/orgChart1"/>
    <dgm:cxn modelId="{F7A74572-D99D-4065-B5C8-C70A6A424104}" type="presParOf" srcId="{7AD481D1-1F6A-4FDF-9F50-6AD3E980548D}" destId="{9806E6EF-0C8B-4050-ACD4-614EA155F49C}" srcOrd="0" destOrd="0" presId="urn:microsoft.com/office/officeart/2005/8/layout/orgChart1"/>
    <dgm:cxn modelId="{50B9CD2B-E9F4-4FEA-8509-3DB38B91AB57}" type="presParOf" srcId="{7AD481D1-1F6A-4FDF-9F50-6AD3E980548D}" destId="{D1AEC2EB-8270-45B5-BBE8-AD933F6F2427}" srcOrd="1" destOrd="0" presId="urn:microsoft.com/office/officeart/2005/8/layout/orgChart1"/>
    <dgm:cxn modelId="{EABB864A-96DD-459C-A625-A75B6BA5C72C}" type="presParOf" srcId="{B32F0CB3-CB64-4B8E-804E-59ABD6F24F02}" destId="{AA4FEB03-E5E3-4738-A6E6-D35B3966A9F7}" srcOrd="1" destOrd="0" presId="urn:microsoft.com/office/officeart/2005/8/layout/orgChart1"/>
    <dgm:cxn modelId="{8F7F35A9-CC7C-4F05-ACF6-1045F8B560CE}" type="presParOf" srcId="{AA4FEB03-E5E3-4738-A6E6-D35B3966A9F7}" destId="{B6AFAFFE-E694-40BA-A4D0-A475C281853F}" srcOrd="0" destOrd="0" presId="urn:microsoft.com/office/officeart/2005/8/layout/orgChart1"/>
    <dgm:cxn modelId="{C01216A5-8528-4E37-8BFE-18F046318C54}" type="presParOf" srcId="{AA4FEB03-E5E3-4738-A6E6-D35B3966A9F7}" destId="{DD449499-73D9-450A-AB10-84C9E1E2701B}" srcOrd="1" destOrd="0" presId="urn:microsoft.com/office/officeart/2005/8/layout/orgChart1"/>
    <dgm:cxn modelId="{EFE4C885-B041-40FD-8548-86B30D63BE79}" type="presParOf" srcId="{DD449499-73D9-450A-AB10-84C9E1E2701B}" destId="{D4D4A060-A516-4A00-9031-8A4F6E780F65}" srcOrd="0" destOrd="0" presId="urn:microsoft.com/office/officeart/2005/8/layout/orgChart1"/>
    <dgm:cxn modelId="{1D835BC8-8684-4A9D-9FEE-A7C932AA2066}" type="presParOf" srcId="{D4D4A060-A516-4A00-9031-8A4F6E780F65}" destId="{7E663E8F-C624-46FB-A8E2-438CD61C9976}" srcOrd="0" destOrd="0" presId="urn:microsoft.com/office/officeart/2005/8/layout/orgChart1"/>
    <dgm:cxn modelId="{338C4590-EC08-4ABD-B19A-F2B8E3B04D90}" type="presParOf" srcId="{D4D4A060-A516-4A00-9031-8A4F6E780F65}" destId="{2B26814E-F40D-46E3-862C-A0F0D6685699}" srcOrd="1" destOrd="0" presId="urn:microsoft.com/office/officeart/2005/8/layout/orgChart1"/>
    <dgm:cxn modelId="{1E0020A0-343F-45E3-BB2B-5D3287662A83}" type="presParOf" srcId="{DD449499-73D9-450A-AB10-84C9E1E2701B}" destId="{BCD81A54-836E-4CF2-8CF6-AB1F1B6F1C41}" srcOrd="1" destOrd="0" presId="urn:microsoft.com/office/officeart/2005/8/layout/orgChart1"/>
    <dgm:cxn modelId="{86B45ECF-9BDA-4242-B68F-ADFC77CF5745}" type="presParOf" srcId="{DD449499-73D9-450A-AB10-84C9E1E2701B}" destId="{F7093B17-84BC-458D-B172-A1C351E5AF52}" srcOrd="2" destOrd="0" presId="urn:microsoft.com/office/officeart/2005/8/layout/orgChart1"/>
    <dgm:cxn modelId="{4AA0EDC5-CC9A-4426-A72D-372303F8154D}" type="presParOf" srcId="{F7093B17-84BC-458D-B172-A1C351E5AF52}" destId="{7206FC1E-32C5-45AD-88A5-87C773F0F22B}" srcOrd="0" destOrd="0" presId="urn:microsoft.com/office/officeart/2005/8/layout/orgChart1"/>
    <dgm:cxn modelId="{D4FC59D5-47F0-4806-AC1D-8B80748EA1DE}" type="presParOf" srcId="{F7093B17-84BC-458D-B172-A1C351E5AF52}" destId="{67C4B9C5-0957-4657-B607-EA250DA567E7}" srcOrd="1" destOrd="0" presId="urn:microsoft.com/office/officeart/2005/8/layout/orgChart1"/>
    <dgm:cxn modelId="{691A49D2-4699-44A2-861F-FFEDB8AB7920}" type="presParOf" srcId="{67C4B9C5-0957-4657-B607-EA250DA567E7}" destId="{D461568B-B818-471F-AE28-34C724835D4F}" srcOrd="0" destOrd="0" presId="urn:microsoft.com/office/officeart/2005/8/layout/orgChart1"/>
    <dgm:cxn modelId="{07E7683D-AE6A-4F0A-AE4B-A8F10025F29B}" type="presParOf" srcId="{D461568B-B818-471F-AE28-34C724835D4F}" destId="{19C32A25-F306-47C3-8FE4-8E0852B89AA0}" srcOrd="0" destOrd="0" presId="urn:microsoft.com/office/officeart/2005/8/layout/orgChart1"/>
    <dgm:cxn modelId="{906B8DAB-1C3C-41B9-A517-C096303EC5C9}" type="presParOf" srcId="{D461568B-B818-471F-AE28-34C724835D4F}" destId="{85919C40-1358-45E5-94E8-695306E2B9D8}" srcOrd="1" destOrd="0" presId="urn:microsoft.com/office/officeart/2005/8/layout/orgChart1"/>
    <dgm:cxn modelId="{679AB57B-C8EF-4E94-8A01-CEE00A6688B2}" type="presParOf" srcId="{67C4B9C5-0957-4657-B607-EA250DA567E7}" destId="{64EB05C3-9E26-438C-9D55-B306DFB667E1}" srcOrd="1" destOrd="0" presId="urn:microsoft.com/office/officeart/2005/8/layout/orgChart1"/>
    <dgm:cxn modelId="{69C3ADE9-C641-44D0-81B1-EAE5957177EE}" type="presParOf" srcId="{67C4B9C5-0957-4657-B607-EA250DA567E7}" destId="{88C6C337-9186-4B2A-9005-2197FCCCBD7A}" srcOrd="2" destOrd="0" presId="urn:microsoft.com/office/officeart/2005/8/layout/orgChart1"/>
    <dgm:cxn modelId="{A564858A-A181-45CA-B20E-8EB07C067B9A}" type="presParOf" srcId="{F7093B17-84BC-458D-B172-A1C351E5AF52}" destId="{E6DB10AF-3A33-419F-91CF-A92D1FC38353}" srcOrd="2" destOrd="0" presId="urn:microsoft.com/office/officeart/2005/8/layout/orgChart1"/>
    <dgm:cxn modelId="{55F1EB28-FC5E-4558-AEE6-F794935AFAD8}" type="presParOf" srcId="{F7093B17-84BC-458D-B172-A1C351E5AF52}" destId="{F007D521-9A0E-467F-A427-F8B5A4D7833B}" srcOrd="3" destOrd="0" presId="urn:microsoft.com/office/officeart/2005/8/layout/orgChart1"/>
    <dgm:cxn modelId="{BB3CA3DC-A12F-4EE7-AFA6-2B2BB0634F4D}" type="presParOf" srcId="{F007D521-9A0E-467F-A427-F8B5A4D7833B}" destId="{2E7A139D-F77C-4B10-A4DF-3103E1D7FDFD}" srcOrd="0" destOrd="0" presId="urn:microsoft.com/office/officeart/2005/8/layout/orgChart1"/>
    <dgm:cxn modelId="{459219BF-7AB5-4567-9AE2-0EBAC4770F0D}" type="presParOf" srcId="{2E7A139D-F77C-4B10-A4DF-3103E1D7FDFD}" destId="{985A6CA5-B1D6-4A6D-937A-013A6BDD166F}" srcOrd="0" destOrd="0" presId="urn:microsoft.com/office/officeart/2005/8/layout/orgChart1"/>
    <dgm:cxn modelId="{CBD6F421-91F4-4E46-9D67-32B3E124044F}" type="presParOf" srcId="{2E7A139D-F77C-4B10-A4DF-3103E1D7FDFD}" destId="{8EF02879-EA50-412D-AAFB-025B1B37FDA5}" srcOrd="1" destOrd="0" presId="urn:microsoft.com/office/officeart/2005/8/layout/orgChart1"/>
    <dgm:cxn modelId="{2167850C-5A6C-4ABB-894C-F0276B9846B4}" type="presParOf" srcId="{F007D521-9A0E-467F-A427-F8B5A4D7833B}" destId="{AAC629C2-4A17-41B9-A888-5DC0DB756637}" srcOrd="1" destOrd="0" presId="urn:microsoft.com/office/officeart/2005/8/layout/orgChart1"/>
    <dgm:cxn modelId="{87025145-40E4-40F1-8264-8FD74C40E23D}" type="presParOf" srcId="{F007D521-9A0E-467F-A427-F8B5A4D7833B}" destId="{BC958173-FD7C-4373-872D-9E8C66D77EA3}" srcOrd="2" destOrd="0" presId="urn:microsoft.com/office/officeart/2005/8/layout/orgChart1"/>
    <dgm:cxn modelId="{96BC28C8-75DD-4995-8C65-8BF3954FDCF9}" type="presParOf" srcId="{AA4FEB03-E5E3-4738-A6E6-D35B3966A9F7}" destId="{AAF0F7ED-D64E-44D9-97FF-A77838DE727F}" srcOrd="2" destOrd="0" presId="urn:microsoft.com/office/officeart/2005/8/layout/orgChart1"/>
    <dgm:cxn modelId="{565F4EF7-048F-44B2-8B6D-CA306B437FBC}" type="presParOf" srcId="{AA4FEB03-E5E3-4738-A6E6-D35B3966A9F7}" destId="{CCBA975D-0DE4-4AD1-9650-6BC8885AB782}" srcOrd="3" destOrd="0" presId="urn:microsoft.com/office/officeart/2005/8/layout/orgChart1"/>
    <dgm:cxn modelId="{8AB6C76C-2EB3-42DF-92C3-6463DFD2256E}" type="presParOf" srcId="{CCBA975D-0DE4-4AD1-9650-6BC8885AB782}" destId="{3773CD93-8CB8-458B-B224-2D7539C6326F}" srcOrd="0" destOrd="0" presId="urn:microsoft.com/office/officeart/2005/8/layout/orgChart1"/>
    <dgm:cxn modelId="{E28F9C2D-E6AC-4526-A120-D46BD7821F93}" type="presParOf" srcId="{3773CD93-8CB8-458B-B224-2D7539C6326F}" destId="{5760754C-A301-493B-AF54-62EF9714F991}" srcOrd="0" destOrd="0" presId="urn:microsoft.com/office/officeart/2005/8/layout/orgChart1"/>
    <dgm:cxn modelId="{89F14AA8-5AAB-4476-BFF7-411344DD40F3}" type="presParOf" srcId="{3773CD93-8CB8-458B-B224-2D7539C6326F}" destId="{575D6C4D-26EE-41A3-BB76-45BDAF4DE852}" srcOrd="1" destOrd="0" presId="urn:microsoft.com/office/officeart/2005/8/layout/orgChart1"/>
    <dgm:cxn modelId="{C2B840F2-A95F-44F9-ACF6-0C23F4386BEB}" type="presParOf" srcId="{CCBA975D-0DE4-4AD1-9650-6BC8885AB782}" destId="{4647D3A1-FB9B-4921-98B2-3BF423C3326D}" srcOrd="1" destOrd="0" presId="urn:microsoft.com/office/officeart/2005/8/layout/orgChart1"/>
    <dgm:cxn modelId="{51664C07-4B2D-41AD-B451-6D507E3DC70D}" type="presParOf" srcId="{CCBA975D-0DE4-4AD1-9650-6BC8885AB782}" destId="{754F490C-6586-4B24-8424-2FD3974C8151}" srcOrd="2" destOrd="0" presId="urn:microsoft.com/office/officeart/2005/8/layout/orgChart1"/>
    <dgm:cxn modelId="{A0C58954-5831-46AA-A954-B93F44B4E15E}" type="presParOf" srcId="{754F490C-6586-4B24-8424-2FD3974C8151}" destId="{4516F661-C5BD-40F1-B27E-AF2746D6EB13}" srcOrd="0" destOrd="0" presId="urn:microsoft.com/office/officeart/2005/8/layout/orgChart1"/>
    <dgm:cxn modelId="{6CB9E0E0-B223-4E09-9FA0-6247CF81EA40}" type="presParOf" srcId="{754F490C-6586-4B24-8424-2FD3974C8151}" destId="{23D6F0C9-A7D4-45E6-93C4-472C27B97A7D}" srcOrd="1" destOrd="0" presId="urn:microsoft.com/office/officeart/2005/8/layout/orgChart1"/>
    <dgm:cxn modelId="{712D3D03-9616-403F-BFDC-EBBE368BD96A}" type="presParOf" srcId="{23D6F0C9-A7D4-45E6-93C4-472C27B97A7D}" destId="{AC3A4221-D464-40FB-B73A-BFED34FB7E4E}" srcOrd="0" destOrd="0" presId="urn:microsoft.com/office/officeart/2005/8/layout/orgChart1"/>
    <dgm:cxn modelId="{7CE2A6C5-4E3E-4D6F-A835-41FA86F49879}" type="presParOf" srcId="{AC3A4221-D464-40FB-B73A-BFED34FB7E4E}" destId="{A1C1C061-21AA-487B-BC8E-3F92E51A7465}" srcOrd="0" destOrd="0" presId="urn:microsoft.com/office/officeart/2005/8/layout/orgChart1"/>
    <dgm:cxn modelId="{69CA1946-FDE4-4769-80F5-5B7A807C1F72}" type="presParOf" srcId="{AC3A4221-D464-40FB-B73A-BFED34FB7E4E}" destId="{D193FD20-6055-4BFA-AE88-6B9E4A088383}" srcOrd="1" destOrd="0" presId="urn:microsoft.com/office/officeart/2005/8/layout/orgChart1"/>
    <dgm:cxn modelId="{E6D46059-A8DA-4F0C-A3EE-A8166D08DA2B}" type="presParOf" srcId="{23D6F0C9-A7D4-45E6-93C4-472C27B97A7D}" destId="{E6F4333B-F240-4BC8-8BF1-C8B798D23451}" srcOrd="1" destOrd="0" presId="urn:microsoft.com/office/officeart/2005/8/layout/orgChart1"/>
    <dgm:cxn modelId="{2715DD58-0342-4518-B61D-E7E2781A40ED}" type="presParOf" srcId="{23D6F0C9-A7D4-45E6-93C4-472C27B97A7D}" destId="{1021C2C0-1BDC-4442-AB31-7AC22A141623}" srcOrd="2" destOrd="0" presId="urn:microsoft.com/office/officeart/2005/8/layout/orgChart1"/>
    <dgm:cxn modelId="{23AD326F-A2E9-4D19-B2F8-1F47635134A1}" type="presParOf" srcId="{754F490C-6586-4B24-8424-2FD3974C8151}" destId="{2ED6B492-3351-4BDE-9B2C-939DD0F6EC2A}" srcOrd="2" destOrd="0" presId="urn:microsoft.com/office/officeart/2005/8/layout/orgChart1"/>
    <dgm:cxn modelId="{CCACF74D-DCA4-4B81-A270-88014F6C640E}" type="presParOf" srcId="{754F490C-6586-4B24-8424-2FD3974C8151}" destId="{F81E6DA3-11C8-4D50-A9F1-39AC1D04AB11}" srcOrd="3" destOrd="0" presId="urn:microsoft.com/office/officeart/2005/8/layout/orgChart1"/>
    <dgm:cxn modelId="{947724E2-8A71-4B0A-B03C-F6FAEFAFD7D6}" type="presParOf" srcId="{F81E6DA3-11C8-4D50-A9F1-39AC1D04AB11}" destId="{579C1738-9187-4B92-AD1C-3A27CEBC9ABF}" srcOrd="0" destOrd="0" presId="urn:microsoft.com/office/officeart/2005/8/layout/orgChart1"/>
    <dgm:cxn modelId="{CEAE0012-869F-4DE1-8F9E-C85F9F25BEF6}" type="presParOf" srcId="{579C1738-9187-4B92-AD1C-3A27CEBC9ABF}" destId="{EAAFC51C-9BFD-4C47-BE1C-F7572C436C68}" srcOrd="0" destOrd="0" presId="urn:microsoft.com/office/officeart/2005/8/layout/orgChart1"/>
    <dgm:cxn modelId="{E3FBF1F2-DE78-438D-8CDA-0E7CBA481748}" type="presParOf" srcId="{579C1738-9187-4B92-AD1C-3A27CEBC9ABF}" destId="{01103D20-C5F8-4A43-92ED-D46E4799DA0C}" srcOrd="1" destOrd="0" presId="urn:microsoft.com/office/officeart/2005/8/layout/orgChart1"/>
    <dgm:cxn modelId="{EF9AC449-78D2-4910-A0C2-45F7D433B9B6}" type="presParOf" srcId="{F81E6DA3-11C8-4D50-A9F1-39AC1D04AB11}" destId="{22633BF4-6613-4D38-9948-278F1408DA8E}" srcOrd="1" destOrd="0" presId="urn:microsoft.com/office/officeart/2005/8/layout/orgChart1"/>
    <dgm:cxn modelId="{7C73B78A-9527-487A-89E1-40F401F311D4}" type="presParOf" srcId="{F81E6DA3-11C8-4D50-A9F1-39AC1D04AB11}" destId="{AF7AC40F-6F57-4B7C-A490-C7EA593BDB04}" srcOrd="2" destOrd="0" presId="urn:microsoft.com/office/officeart/2005/8/layout/orgChart1"/>
    <dgm:cxn modelId="{5B86A2AC-0C79-464E-877F-C41E8070DEB5}" type="presParOf" srcId="{B32F0CB3-CB64-4B8E-804E-59ABD6F24F02}" destId="{6495527F-FECD-4C74-9211-FCA825398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605B59-EDB8-4596-8054-8E32E73A16D3}" type="doc">
      <dgm:prSet loTypeId="urn:microsoft.com/office/officeart/2005/8/layout/orgChart1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617B30-DCCF-417A-BF63-2386D44E968F}">
      <dgm:prSet phldrT="[Text]" custT="1"/>
      <dgm:spPr>
        <a:solidFill>
          <a:srgbClr val="CB692D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+mn-lt"/>
            </a:rPr>
            <a:t>50 Statistical Fires</a:t>
          </a:r>
        </a:p>
        <a:p>
          <a:r>
            <a:rPr lang="en-US" sz="2400" b="0" dirty="0">
              <a:solidFill>
                <a:schemeClr val="tx1"/>
              </a:solidFill>
              <a:latin typeface="+mn-lt"/>
            </a:rPr>
            <a:t>421 Acres</a:t>
          </a:r>
        </a:p>
      </dgm:t>
    </dgm:pt>
    <dgm:pt modelId="{48FE93CD-1A0A-427C-A4D3-2F0EE8CD6583}" type="parTrans" cxnId="{A38A398A-F3E9-4629-AAA7-E1A94ADC891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9889B46-0C11-405D-9E04-A6D2FB8DBE2E}" type="sibTrans" cxnId="{A38A398A-F3E9-4629-AAA7-E1A94ADC891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4BDB796-D921-4D28-B1D2-0D842F726E34}">
      <dgm:prSet phldrT="[Text]" custT="1"/>
      <dgm:spPr>
        <a:solidFill>
          <a:srgbClr val="CB692D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1 Lightning Caused</a:t>
          </a:r>
        </a:p>
        <a:p>
          <a:r>
            <a:rPr lang="en-US" sz="2000" b="1" dirty="0">
              <a:solidFill>
                <a:schemeClr val="tx1"/>
              </a:solidFill>
              <a:latin typeface="+mn-lt"/>
            </a:rPr>
            <a:t>0.25 Acres</a:t>
          </a:r>
        </a:p>
      </dgm:t>
    </dgm:pt>
    <dgm:pt modelId="{74BDA183-2823-4D8A-B9D4-305656E358A9}" type="parTrans" cxnId="{C08C1913-5C91-41BE-B16B-4559FA0E13DD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AD92763-CAD6-4114-B0AF-FD6A0ACA8512}" type="sibTrans" cxnId="{C08C1913-5C91-41BE-B16B-4559FA0E13D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9E92F5C-D710-4762-90BF-A284DD26EE4E}">
      <dgm:prSet phldrT="[Text]" custT="1"/>
      <dgm:spPr>
        <a:solidFill>
          <a:srgbClr val="CB692D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n-lt"/>
            </a:rPr>
            <a:t>49 Human Caused</a:t>
          </a:r>
        </a:p>
        <a:p>
          <a:r>
            <a:rPr lang="en-US" sz="2000" b="1" dirty="0">
              <a:solidFill>
                <a:schemeClr val="tx1"/>
              </a:solidFill>
              <a:latin typeface="+mn-lt"/>
            </a:rPr>
            <a:t>420 Acres</a:t>
          </a:r>
        </a:p>
      </dgm:t>
    </dgm:pt>
    <dgm:pt modelId="{1D7792C5-C7D7-4D1F-B68D-22C1A1350187}" type="parTrans" cxnId="{ADA8410A-BB0D-4AE1-BA86-BA031A94406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C09720B-695F-4F2C-ADC0-D078A582FD3C}" type="sibTrans" cxnId="{ADA8410A-BB0D-4AE1-BA86-BA031A94406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1704DBF-C360-43F6-AD04-6E00693708BB}" type="asst">
      <dgm:prSet custT="1"/>
      <dgm:spPr>
        <a:solidFill>
          <a:srgbClr val="D58023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Fire Size Class C+</a:t>
          </a:r>
        </a:p>
        <a:p>
          <a:r>
            <a:rPr lang="en-US" sz="1400" b="1" dirty="0">
              <a:solidFill>
                <a:schemeClr val="tx1"/>
              </a:solidFill>
              <a:latin typeface="+mn-lt"/>
            </a:rPr>
            <a:t>2 Fires - 86 Acres</a:t>
          </a:r>
        </a:p>
      </dgm:t>
    </dgm:pt>
    <dgm:pt modelId="{436E9321-7D46-4211-ACF0-A3C19B1D49E4}" type="parTrans" cxnId="{C81EC8F9-5D34-407F-84CF-B0CE214B7049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8DC6CAF-CDFE-4632-BFB7-B2ACD88E6EDF}" type="sibTrans" cxnId="{C81EC8F9-5D34-407F-84CF-B0CE214B7049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687371E-8FB9-4E98-AD2F-210484723339}" type="asst">
      <dgm:prSet custT="1"/>
      <dgm:spPr>
        <a:solidFill>
          <a:srgbClr val="D58023">
            <a:alpha val="89804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Fire Size Class A/B:</a:t>
          </a:r>
        </a:p>
        <a:p>
          <a:r>
            <a:rPr lang="en-US" sz="1400" b="1" dirty="0">
              <a:solidFill>
                <a:schemeClr val="tx1"/>
              </a:solidFill>
              <a:latin typeface="+mn-lt"/>
            </a:rPr>
            <a:t>47 Fires - 334 Acres</a:t>
          </a:r>
        </a:p>
      </dgm:t>
    </dgm:pt>
    <dgm:pt modelId="{341C58A7-3C15-44F5-A234-36B48848AED9}" type="parTrans" cxnId="{02B893A8-C0D7-4D13-BFC9-22968D3B989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A8161E6-5A9C-4D61-A075-C13AEABD0294}" type="sibTrans" cxnId="{02B893A8-C0D7-4D13-BFC9-22968D3B989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7234451-A0BF-4594-94E6-239FAD7B39F8}" type="asst">
      <dgm:prSet custT="1"/>
      <dgm:spPr>
        <a:solidFill>
          <a:srgbClr val="D58023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Fire Size Class C+</a:t>
          </a:r>
        </a:p>
        <a:p>
          <a:r>
            <a:rPr lang="en-US" sz="1400" b="1" dirty="0">
              <a:solidFill>
                <a:schemeClr val="tx1"/>
              </a:solidFill>
              <a:latin typeface="+mn-lt"/>
            </a:rPr>
            <a:t>0 Fires – 0 Acres</a:t>
          </a:r>
        </a:p>
      </dgm:t>
    </dgm:pt>
    <dgm:pt modelId="{081142B8-6B9A-4DF0-8440-C8C67B030A33}" type="parTrans" cxnId="{71759EDF-3379-4B51-A8BD-0DD1D9612397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33A97C9-D1BD-46D5-980C-ACFEE2152CDB}" type="sibTrans" cxnId="{71759EDF-3379-4B51-A8BD-0DD1D961239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ECE4D6E-19DD-4A50-A065-ED98CA3A18FB}" type="asst">
      <dgm:prSet custT="1"/>
      <dgm:spPr>
        <a:solidFill>
          <a:srgbClr val="D58023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Fire Size Class A/B:</a:t>
          </a:r>
        </a:p>
        <a:p>
          <a:r>
            <a:rPr lang="en-US" sz="1400" b="1" dirty="0">
              <a:solidFill>
                <a:schemeClr val="tx1"/>
              </a:solidFill>
              <a:latin typeface="+mn-lt"/>
            </a:rPr>
            <a:t>1 Fire – 0.25 Acres</a:t>
          </a:r>
        </a:p>
      </dgm:t>
    </dgm:pt>
    <dgm:pt modelId="{292FD84B-907F-46E9-9D20-A30F05522C64}" type="parTrans" cxnId="{2A4789A7-EA2F-4A2B-9BA0-D253AE38889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5976F1C-6ACD-456B-B9B2-EE3D6B242A3E}" type="sibTrans" cxnId="{2A4789A7-EA2F-4A2B-9BA0-D253AE38889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7C741AC-60B5-47A6-B9C7-F3A69F318943}" type="asst">
      <dgm:prSet custT="1"/>
      <dgm:spPr>
        <a:solidFill>
          <a:srgbClr val="C68C52">
            <a:alpha val="89804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en-US" sz="1400" b="0" i="1" dirty="0">
              <a:solidFill>
                <a:schemeClr val="tx1"/>
              </a:solidFill>
              <a:latin typeface="+mn-lt"/>
            </a:rPr>
            <a:t>- CRA (40 – 222 acres) </a:t>
          </a:r>
        </a:p>
        <a:p>
          <a:pPr algn="ctr"/>
          <a:r>
            <a:rPr lang="en-US" sz="1400" b="0" i="1" dirty="0">
              <a:solidFill>
                <a:schemeClr val="tx1"/>
              </a:solidFill>
              <a:latin typeface="+mn-lt"/>
            </a:rPr>
            <a:t>- FYA (10 - 199 acres)</a:t>
          </a:r>
        </a:p>
      </dgm:t>
    </dgm:pt>
    <dgm:pt modelId="{A4F405D5-68EC-430E-9B18-07F18C5B80A5}" type="parTrans" cxnId="{BB083751-BEDC-4425-8E37-FB667ED0FEC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C6C7A5D-F5E7-4F41-BAA7-17FDF87A76E0}" type="sibTrans" cxnId="{BB083751-BEDC-4425-8E37-FB667ED0FEC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B051B99-132A-44E4-8704-F2BB0C024423}" type="pres">
      <dgm:prSet presAssocID="{9C605B59-EDB8-4596-8054-8E32E73A16D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B32F0CB3-CB64-4B8E-804E-59ABD6F24F02}" type="pres">
      <dgm:prSet presAssocID="{DA617B30-DCCF-417A-BF63-2386D44E968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D481D1-1F6A-4FDF-9F50-6AD3E980548D}" type="pres">
      <dgm:prSet presAssocID="{DA617B30-DCCF-417A-BF63-2386D44E968F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06E6EF-0C8B-4050-ACD4-614EA155F49C}" type="pres">
      <dgm:prSet presAssocID="{DA617B30-DCCF-417A-BF63-2386D44E968F}" presName="rootText1" presStyleLbl="node0" presStyleIdx="0" presStyleCnt="1" custScaleX="187271" custScaleY="115692" custLinFactNeighborX="-6101" custLinFactNeighborY="-11554">
        <dgm:presLayoutVars>
          <dgm:chPref val="3"/>
        </dgm:presLayoutVars>
      </dgm:prSet>
      <dgm:spPr/>
    </dgm:pt>
    <dgm:pt modelId="{D1AEC2EB-8270-45B5-BBE8-AD933F6F2427}" type="pres">
      <dgm:prSet presAssocID="{DA617B30-DCCF-417A-BF63-2386D44E968F}" presName="rootConnector1" presStyleLbl="node1" presStyleIdx="0" presStyleCnt="0"/>
      <dgm:spPr/>
    </dgm:pt>
    <dgm:pt modelId="{AA4FEB03-E5E3-4738-A6E6-D35B3966A9F7}" type="pres">
      <dgm:prSet presAssocID="{DA617B30-DCCF-417A-BF63-2386D44E968F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6AFAFFE-E694-40BA-A4D0-A475C281853F}" type="pres">
      <dgm:prSet presAssocID="{74BDA183-2823-4D8A-B9D4-305656E358A9}" presName="Name37" presStyleLbl="parChTrans1D2" presStyleIdx="0" presStyleCnt="3"/>
      <dgm:spPr/>
    </dgm:pt>
    <dgm:pt modelId="{DD449499-73D9-450A-AB10-84C9E1E2701B}" type="pres">
      <dgm:prSet presAssocID="{74BDB796-D921-4D28-B1D2-0D842F726E34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D4A060-A516-4A00-9031-8A4F6E780F65}" type="pres">
      <dgm:prSet presAssocID="{74BDB796-D921-4D28-B1D2-0D842F726E34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E663E8F-C624-46FB-A8E2-438CD61C9976}" type="pres">
      <dgm:prSet presAssocID="{74BDB796-D921-4D28-B1D2-0D842F726E34}" presName="rootText" presStyleLbl="node2" presStyleIdx="0" presStyleCnt="2" custScaleX="168819" custLinFactY="-19105" custLinFactNeighborX="44402" custLinFactNeighborY="-100000">
        <dgm:presLayoutVars>
          <dgm:chPref val="3"/>
        </dgm:presLayoutVars>
      </dgm:prSet>
      <dgm:spPr/>
    </dgm:pt>
    <dgm:pt modelId="{2B26814E-F40D-46E3-862C-A0F0D6685699}" type="pres">
      <dgm:prSet presAssocID="{74BDB796-D921-4D28-B1D2-0D842F726E34}" presName="rootConnector" presStyleLbl="node2" presStyleIdx="0" presStyleCnt="2"/>
      <dgm:spPr/>
    </dgm:pt>
    <dgm:pt modelId="{BCD81A54-836E-4CF2-8CF6-AB1F1B6F1C41}" type="pres">
      <dgm:prSet presAssocID="{74BDB796-D921-4D28-B1D2-0D842F726E34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93B17-84BC-458D-B172-A1C351E5AF52}" type="pres">
      <dgm:prSet presAssocID="{74BDB796-D921-4D28-B1D2-0D842F726E34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206FC1E-32C5-45AD-88A5-87C773F0F22B}" type="pres">
      <dgm:prSet presAssocID="{081142B8-6B9A-4DF0-8440-C8C67B030A33}" presName="Name111" presStyleLbl="parChTrans1D3" presStyleIdx="0" presStyleCnt="4"/>
      <dgm:spPr/>
    </dgm:pt>
    <dgm:pt modelId="{67C4B9C5-0957-4657-B607-EA250DA567E7}" type="pres">
      <dgm:prSet presAssocID="{87234451-A0BF-4594-94E6-239FAD7B39F8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61568B-B818-471F-AE28-34C724835D4F}" type="pres">
      <dgm:prSet presAssocID="{87234451-A0BF-4594-94E6-239FAD7B39F8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9C32A25-F306-47C3-8FE4-8E0852B89AA0}" type="pres">
      <dgm:prSet presAssocID="{87234451-A0BF-4594-94E6-239FAD7B39F8}" presName="rootText3" presStyleLbl="asst2" presStyleIdx="0" presStyleCnt="4" custLinFactY="-36007" custLinFactNeighborX="59851" custLinFactNeighborY="-100000">
        <dgm:presLayoutVars>
          <dgm:chPref val="3"/>
        </dgm:presLayoutVars>
      </dgm:prSet>
      <dgm:spPr/>
    </dgm:pt>
    <dgm:pt modelId="{85919C40-1358-45E5-94E8-695306E2B9D8}" type="pres">
      <dgm:prSet presAssocID="{87234451-A0BF-4594-94E6-239FAD7B39F8}" presName="rootConnector3" presStyleLbl="asst2" presStyleIdx="0" presStyleCnt="4"/>
      <dgm:spPr/>
    </dgm:pt>
    <dgm:pt modelId="{64EB05C3-9E26-438C-9D55-B306DFB667E1}" type="pres">
      <dgm:prSet presAssocID="{87234451-A0BF-4594-94E6-239FAD7B39F8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8C6C337-9186-4B2A-9005-2197FCCCBD7A}" type="pres">
      <dgm:prSet presAssocID="{87234451-A0BF-4594-94E6-239FAD7B39F8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6DB10AF-3A33-419F-91CF-A92D1FC38353}" type="pres">
      <dgm:prSet presAssocID="{292FD84B-907F-46E9-9D20-A30F05522C64}" presName="Name111" presStyleLbl="parChTrans1D3" presStyleIdx="1" presStyleCnt="4"/>
      <dgm:spPr/>
    </dgm:pt>
    <dgm:pt modelId="{F007D521-9A0E-467F-A427-F8B5A4D7833B}" type="pres">
      <dgm:prSet presAssocID="{0ECE4D6E-19DD-4A50-A065-ED98CA3A18FB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E7A139D-F77C-4B10-A4DF-3103E1D7FDFD}" type="pres">
      <dgm:prSet presAssocID="{0ECE4D6E-19DD-4A50-A065-ED98CA3A18FB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5A6CA5-B1D6-4A6D-937A-013A6BDD166F}" type="pres">
      <dgm:prSet presAssocID="{0ECE4D6E-19DD-4A50-A065-ED98CA3A18FB}" presName="rootText3" presStyleLbl="asst2" presStyleIdx="1" presStyleCnt="4" custScaleX="114390" custLinFactY="-36007" custLinFactNeighborX="22474" custLinFactNeighborY="-100000">
        <dgm:presLayoutVars>
          <dgm:chPref val="3"/>
        </dgm:presLayoutVars>
      </dgm:prSet>
      <dgm:spPr/>
    </dgm:pt>
    <dgm:pt modelId="{8EF02879-EA50-412D-AAFB-025B1B37FDA5}" type="pres">
      <dgm:prSet presAssocID="{0ECE4D6E-19DD-4A50-A065-ED98CA3A18FB}" presName="rootConnector3" presStyleLbl="asst2" presStyleIdx="1" presStyleCnt="4"/>
      <dgm:spPr/>
    </dgm:pt>
    <dgm:pt modelId="{AAC629C2-4A17-41B9-A888-5DC0DB756637}" type="pres">
      <dgm:prSet presAssocID="{0ECE4D6E-19DD-4A50-A065-ED98CA3A18FB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C958173-FD7C-4373-872D-9E8C66D77EA3}" type="pres">
      <dgm:prSet presAssocID="{0ECE4D6E-19DD-4A50-A065-ED98CA3A18FB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AF0F7ED-D64E-44D9-97FF-A77838DE727F}" type="pres">
      <dgm:prSet presAssocID="{1D7792C5-C7D7-4D1F-B68D-22C1A1350187}" presName="Name37" presStyleLbl="parChTrans1D2" presStyleIdx="1" presStyleCnt="3"/>
      <dgm:spPr/>
    </dgm:pt>
    <dgm:pt modelId="{CCBA975D-0DE4-4AD1-9650-6BC8885AB782}" type="pres">
      <dgm:prSet presAssocID="{F9E92F5C-D710-4762-90BF-A284DD26EE4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773CD93-8CB8-458B-B224-2D7539C6326F}" type="pres">
      <dgm:prSet presAssocID="{F9E92F5C-D710-4762-90BF-A284DD26EE4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60754C-A301-493B-AF54-62EF9714F991}" type="pres">
      <dgm:prSet presAssocID="{F9E92F5C-D710-4762-90BF-A284DD26EE4E}" presName="rootText" presStyleLbl="node2" presStyleIdx="1" presStyleCnt="2" custScaleX="160688" custLinFactY="-21051" custLinFactNeighborX="-27198" custLinFactNeighborY="-100000">
        <dgm:presLayoutVars>
          <dgm:chPref val="3"/>
        </dgm:presLayoutVars>
      </dgm:prSet>
      <dgm:spPr/>
    </dgm:pt>
    <dgm:pt modelId="{575D6C4D-26EE-41A3-BB76-45BDAF4DE852}" type="pres">
      <dgm:prSet presAssocID="{F9E92F5C-D710-4762-90BF-A284DD26EE4E}" presName="rootConnector" presStyleLbl="node2" presStyleIdx="1" presStyleCnt="2"/>
      <dgm:spPr/>
    </dgm:pt>
    <dgm:pt modelId="{4647D3A1-FB9B-4921-98B2-3BF423C3326D}" type="pres">
      <dgm:prSet presAssocID="{F9E92F5C-D710-4762-90BF-A284DD26EE4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4F490C-6586-4B24-8424-2FD3974C8151}" type="pres">
      <dgm:prSet presAssocID="{F9E92F5C-D710-4762-90BF-A284DD26EE4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16F661-C5BD-40F1-B27E-AF2746D6EB13}" type="pres">
      <dgm:prSet presAssocID="{436E9321-7D46-4211-ACF0-A3C19B1D49E4}" presName="Name111" presStyleLbl="parChTrans1D3" presStyleIdx="2" presStyleCnt="4"/>
      <dgm:spPr/>
    </dgm:pt>
    <dgm:pt modelId="{23D6F0C9-A7D4-45E6-93C4-472C27B97A7D}" type="pres">
      <dgm:prSet presAssocID="{D1704DBF-C360-43F6-AD04-6E00693708BB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C3A4221-D464-40FB-B73A-BFED34FB7E4E}" type="pres">
      <dgm:prSet presAssocID="{D1704DBF-C360-43F6-AD04-6E00693708BB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C1C061-21AA-487B-BC8E-3F92E51A7465}" type="pres">
      <dgm:prSet presAssocID="{D1704DBF-C360-43F6-AD04-6E00693708BB}" presName="rootText3" presStyleLbl="asst2" presStyleIdx="2" presStyleCnt="4" custScaleX="126196" custScaleY="99682" custLinFactY="-36166" custLinFactNeighborX="-20541" custLinFactNeighborY="-100000">
        <dgm:presLayoutVars>
          <dgm:chPref val="3"/>
        </dgm:presLayoutVars>
      </dgm:prSet>
      <dgm:spPr/>
    </dgm:pt>
    <dgm:pt modelId="{D193FD20-6055-4BFA-AE88-6B9E4A088383}" type="pres">
      <dgm:prSet presAssocID="{D1704DBF-C360-43F6-AD04-6E00693708BB}" presName="rootConnector3" presStyleLbl="asst2" presStyleIdx="2" presStyleCnt="4"/>
      <dgm:spPr/>
    </dgm:pt>
    <dgm:pt modelId="{E6F4333B-F240-4BC8-8BF1-C8B798D23451}" type="pres">
      <dgm:prSet presAssocID="{D1704DBF-C360-43F6-AD04-6E00693708BB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021C2C0-1BDC-4442-AB31-7AC22A141623}" type="pres">
      <dgm:prSet presAssocID="{D1704DBF-C360-43F6-AD04-6E00693708BB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ED6B492-3351-4BDE-9B2C-939DD0F6EC2A}" type="pres">
      <dgm:prSet presAssocID="{341C58A7-3C15-44F5-A234-36B48848AED9}" presName="Name111" presStyleLbl="parChTrans1D3" presStyleIdx="3" presStyleCnt="4"/>
      <dgm:spPr/>
    </dgm:pt>
    <dgm:pt modelId="{F81E6DA3-11C8-4D50-A9F1-39AC1D04AB11}" type="pres">
      <dgm:prSet presAssocID="{3687371E-8FB9-4E98-AD2F-210484723339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9C1738-9187-4B92-AD1C-3A27CEBC9ABF}" type="pres">
      <dgm:prSet presAssocID="{3687371E-8FB9-4E98-AD2F-210484723339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AAFC51C-9BFD-4C47-BE1C-F7572C436C68}" type="pres">
      <dgm:prSet presAssocID="{3687371E-8FB9-4E98-AD2F-210484723339}" presName="rootText3" presStyleLbl="asst2" presStyleIdx="3" presStyleCnt="4" custScaleX="113417" custLinFactY="-36007" custLinFactNeighborX="-41714" custLinFactNeighborY="-100000">
        <dgm:presLayoutVars>
          <dgm:chPref val="3"/>
        </dgm:presLayoutVars>
      </dgm:prSet>
      <dgm:spPr/>
    </dgm:pt>
    <dgm:pt modelId="{01103D20-C5F8-4A43-92ED-D46E4799DA0C}" type="pres">
      <dgm:prSet presAssocID="{3687371E-8FB9-4E98-AD2F-210484723339}" presName="rootConnector3" presStyleLbl="asst2" presStyleIdx="3" presStyleCnt="4"/>
      <dgm:spPr/>
    </dgm:pt>
    <dgm:pt modelId="{22633BF4-6613-4D38-9948-278F1408DA8E}" type="pres">
      <dgm:prSet presAssocID="{3687371E-8FB9-4E98-AD2F-210484723339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F7AC40F-6F57-4B7C-A490-C7EA593BDB04}" type="pres">
      <dgm:prSet presAssocID="{3687371E-8FB9-4E98-AD2F-210484723339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495527F-FECD-4C74-9211-FCA825398371}" type="pres">
      <dgm:prSet presAssocID="{DA617B30-DCCF-417A-BF63-2386D44E968F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76F616-BB0C-47B6-BAF6-68225DF0F416}" type="pres">
      <dgm:prSet presAssocID="{A4F405D5-68EC-430E-9B18-07F18C5B80A5}" presName="Name111" presStyleLbl="parChTrans1D2" presStyleIdx="2" presStyleCnt="3"/>
      <dgm:spPr/>
    </dgm:pt>
    <dgm:pt modelId="{92A1B95F-6779-40CB-BCAF-BD7B282799F5}" type="pres">
      <dgm:prSet presAssocID="{E7C741AC-60B5-47A6-B9C7-F3A69F318943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9CDBD6E-1652-45D9-A269-D3D5A8BA2B1E}" type="pres">
      <dgm:prSet presAssocID="{E7C741AC-60B5-47A6-B9C7-F3A69F318943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4A5A9B5-E501-4054-A88B-E05A201CD2E5}" type="pres">
      <dgm:prSet presAssocID="{E7C741AC-60B5-47A6-B9C7-F3A69F318943}" presName="rootText3" presStyleLbl="asst1" presStyleIdx="0" presStyleCnt="1" custScaleX="155153" custScaleY="71786" custLinFactY="-1709" custLinFactNeighborX="87654" custLinFactNeighborY="-100000">
        <dgm:presLayoutVars>
          <dgm:chPref val="3"/>
        </dgm:presLayoutVars>
      </dgm:prSet>
      <dgm:spPr/>
    </dgm:pt>
    <dgm:pt modelId="{60AFE6AA-81FC-4A46-853E-BB4C0614DFE5}" type="pres">
      <dgm:prSet presAssocID="{E7C741AC-60B5-47A6-B9C7-F3A69F318943}" presName="rootConnector3" presStyleLbl="asst1" presStyleIdx="0" presStyleCnt="1"/>
      <dgm:spPr/>
    </dgm:pt>
    <dgm:pt modelId="{42AACAC6-A7CD-4FB1-8BE2-B4BB8A9A553A}" type="pres">
      <dgm:prSet presAssocID="{E7C741AC-60B5-47A6-B9C7-F3A69F318943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13F76A3-559F-44EC-A2C1-7801D97EF2DB}" type="pres">
      <dgm:prSet presAssocID="{E7C741AC-60B5-47A6-B9C7-F3A69F318943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3066FB01-4DC2-4699-BB23-B57087003CEF}" type="presOf" srcId="{292FD84B-907F-46E9-9D20-A30F05522C64}" destId="{E6DB10AF-3A33-419F-91CF-A92D1FC38353}" srcOrd="0" destOrd="0" presId="urn:microsoft.com/office/officeart/2005/8/layout/orgChart1"/>
    <dgm:cxn modelId="{99439006-B471-437A-AA9B-4765C361895E}" type="presOf" srcId="{E7C741AC-60B5-47A6-B9C7-F3A69F318943}" destId="{60AFE6AA-81FC-4A46-853E-BB4C0614DFE5}" srcOrd="1" destOrd="0" presId="urn:microsoft.com/office/officeart/2005/8/layout/orgChart1"/>
    <dgm:cxn modelId="{ADA8410A-BB0D-4AE1-BA86-BA031A944064}" srcId="{DA617B30-DCCF-417A-BF63-2386D44E968F}" destId="{F9E92F5C-D710-4762-90BF-A284DD26EE4E}" srcOrd="1" destOrd="0" parTransId="{1D7792C5-C7D7-4D1F-B68D-22C1A1350187}" sibTransId="{DC09720B-695F-4F2C-ADC0-D078A582FD3C}"/>
    <dgm:cxn modelId="{C08C1913-5C91-41BE-B16B-4559FA0E13DD}" srcId="{DA617B30-DCCF-417A-BF63-2386D44E968F}" destId="{74BDB796-D921-4D28-B1D2-0D842F726E34}" srcOrd="0" destOrd="0" parTransId="{74BDA183-2823-4D8A-B9D4-305656E358A9}" sibTransId="{9AD92763-CAD6-4114-B0AF-FD6A0ACA8512}"/>
    <dgm:cxn modelId="{82484D2C-610F-4E5C-944C-D8465125B20C}" type="presOf" srcId="{DA617B30-DCCF-417A-BF63-2386D44E968F}" destId="{9806E6EF-0C8B-4050-ACD4-614EA155F49C}" srcOrd="0" destOrd="0" presId="urn:microsoft.com/office/officeart/2005/8/layout/orgChart1"/>
    <dgm:cxn modelId="{B376C132-3424-420C-ACC6-16816D340111}" type="presOf" srcId="{74BDB796-D921-4D28-B1D2-0D842F726E34}" destId="{7E663E8F-C624-46FB-A8E2-438CD61C9976}" srcOrd="0" destOrd="0" presId="urn:microsoft.com/office/officeart/2005/8/layout/orgChart1"/>
    <dgm:cxn modelId="{FA1D0A33-355E-4254-A2FA-EF375F54E5DA}" type="presOf" srcId="{DA617B30-DCCF-417A-BF63-2386D44E968F}" destId="{D1AEC2EB-8270-45B5-BBE8-AD933F6F2427}" srcOrd="1" destOrd="0" presId="urn:microsoft.com/office/officeart/2005/8/layout/orgChart1"/>
    <dgm:cxn modelId="{51246A36-DF7D-469A-AF03-2344B80FB1F9}" type="presOf" srcId="{436E9321-7D46-4211-ACF0-A3C19B1D49E4}" destId="{4516F661-C5BD-40F1-B27E-AF2746D6EB13}" srcOrd="0" destOrd="0" presId="urn:microsoft.com/office/officeart/2005/8/layout/orgChart1"/>
    <dgm:cxn modelId="{A53EFA36-690E-4D2C-B2EF-56959F57128B}" type="presOf" srcId="{081142B8-6B9A-4DF0-8440-C8C67B030A33}" destId="{7206FC1E-32C5-45AD-88A5-87C773F0F22B}" srcOrd="0" destOrd="0" presId="urn:microsoft.com/office/officeart/2005/8/layout/orgChart1"/>
    <dgm:cxn modelId="{477D7137-2B7D-4589-A55A-15EE34B30D82}" type="presOf" srcId="{9C605B59-EDB8-4596-8054-8E32E73A16D3}" destId="{4B051B99-132A-44E4-8704-F2BB0C024423}" srcOrd="0" destOrd="0" presId="urn:microsoft.com/office/officeart/2005/8/layout/orgChart1"/>
    <dgm:cxn modelId="{21E1613B-63E6-4CC3-A08A-FAB31BD7A9A7}" type="presOf" srcId="{F9E92F5C-D710-4762-90BF-A284DD26EE4E}" destId="{575D6C4D-26EE-41A3-BB76-45BDAF4DE852}" srcOrd="1" destOrd="0" presId="urn:microsoft.com/office/officeart/2005/8/layout/orgChart1"/>
    <dgm:cxn modelId="{DDCC293D-A6AA-4793-AEAA-0BC643E8D746}" type="presOf" srcId="{0ECE4D6E-19DD-4A50-A065-ED98CA3A18FB}" destId="{985A6CA5-B1D6-4A6D-937A-013A6BDD166F}" srcOrd="0" destOrd="0" presId="urn:microsoft.com/office/officeart/2005/8/layout/orgChart1"/>
    <dgm:cxn modelId="{4DC27060-4188-456C-9C7E-91842DEBC0CC}" type="presOf" srcId="{3687371E-8FB9-4E98-AD2F-210484723339}" destId="{EAAFC51C-9BFD-4C47-BE1C-F7572C436C68}" srcOrd="0" destOrd="0" presId="urn:microsoft.com/office/officeart/2005/8/layout/orgChart1"/>
    <dgm:cxn modelId="{0FFAEF60-8F82-4C7B-BDF2-DAC318D7AEF8}" type="presOf" srcId="{D1704DBF-C360-43F6-AD04-6E00693708BB}" destId="{D193FD20-6055-4BFA-AE88-6B9E4A088383}" srcOrd="1" destOrd="0" presId="urn:microsoft.com/office/officeart/2005/8/layout/orgChart1"/>
    <dgm:cxn modelId="{409DFE63-4A41-4419-85A6-7D21FD7CD648}" type="presOf" srcId="{341C58A7-3C15-44F5-A234-36B48848AED9}" destId="{2ED6B492-3351-4BDE-9B2C-939DD0F6EC2A}" srcOrd="0" destOrd="0" presId="urn:microsoft.com/office/officeart/2005/8/layout/orgChart1"/>
    <dgm:cxn modelId="{08785768-0D7F-4E7B-8329-AC22CECD37F5}" type="presOf" srcId="{87234451-A0BF-4594-94E6-239FAD7B39F8}" destId="{19C32A25-F306-47C3-8FE4-8E0852B89AA0}" srcOrd="0" destOrd="0" presId="urn:microsoft.com/office/officeart/2005/8/layout/orgChart1"/>
    <dgm:cxn modelId="{BB083751-BEDC-4425-8E37-FB667ED0FEC4}" srcId="{DA617B30-DCCF-417A-BF63-2386D44E968F}" destId="{E7C741AC-60B5-47A6-B9C7-F3A69F318943}" srcOrd="2" destOrd="0" parTransId="{A4F405D5-68EC-430E-9B18-07F18C5B80A5}" sibTransId="{0C6C7A5D-F5E7-4F41-BAA7-17FDF87A76E0}"/>
    <dgm:cxn modelId="{0209D451-A635-4FDC-BAD9-EF28F323DFD4}" type="presOf" srcId="{D1704DBF-C360-43F6-AD04-6E00693708BB}" destId="{A1C1C061-21AA-487B-BC8E-3F92E51A7465}" srcOrd="0" destOrd="0" presId="urn:microsoft.com/office/officeart/2005/8/layout/orgChart1"/>
    <dgm:cxn modelId="{A743FC71-9714-4F4B-BC4B-1A926BDC1711}" type="presOf" srcId="{74BDA183-2823-4D8A-B9D4-305656E358A9}" destId="{B6AFAFFE-E694-40BA-A4D0-A475C281853F}" srcOrd="0" destOrd="0" presId="urn:microsoft.com/office/officeart/2005/8/layout/orgChart1"/>
    <dgm:cxn modelId="{F7E05154-DEB6-4A71-8CBA-DDD9E726B229}" type="presOf" srcId="{A4F405D5-68EC-430E-9B18-07F18C5B80A5}" destId="{C276F616-BB0C-47B6-BAF6-68225DF0F416}" srcOrd="0" destOrd="0" presId="urn:microsoft.com/office/officeart/2005/8/layout/orgChart1"/>
    <dgm:cxn modelId="{4C904E58-2D4A-4BDC-A798-B6B146F5A29D}" type="presOf" srcId="{74BDB796-D921-4D28-B1D2-0D842F726E34}" destId="{2B26814E-F40D-46E3-862C-A0F0D6685699}" srcOrd="1" destOrd="0" presId="urn:microsoft.com/office/officeart/2005/8/layout/orgChart1"/>
    <dgm:cxn modelId="{EDAFE878-726D-432C-AA64-24E59F815A5D}" type="presOf" srcId="{3687371E-8FB9-4E98-AD2F-210484723339}" destId="{01103D20-C5F8-4A43-92ED-D46E4799DA0C}" srcOrd="1" destOrd="0" presId="urn:microsoft.com/office/officeart/2005/8/layout/orgChart1"/>
    <dgm:cxn modelId="{3AD50379-999C-4B0D-B0A0-3E00ED701CBC}" type="presOf" srcId="{E7C741AC-60B5-47A6-B9C7-F3A69F318943}" destId="{C4A5A9B5-E501-4054-A88B-E05A201CD2E5}" srcOrd="0" destOrd="0" presId="urn:microsoft.com/office/officeart/2005/8/layout/orgChart1"/>
    <dgm:cxn modelId="{A38A398A-F3E9-4629-AAA7-E1A94ADC891D}" srcId="{9C605B59-EDB8-4596-8054-8E32E73A16D3}" destId="{DA617B30-DCCF-417A-BF63-2386D44E968F}" srcOrd="0" destOrd="0" parTransId="{48FE93CD-1A0A-427C-A4D3-2F0EE8CD6583}" sibTransId="{59889B46-0C11-405D-9E04-A6D2FB8DBE2E}"/>
    <dgm:cxn modelId="{D585758D-592A-4A16-AA49-85AABC6AC3F0}" type="presOf" srcId="{F9E92F5C-D710-4762-90BF-A284DD26EE4E}" destId="{5760754C-A301-493B-AF54-62EF9714F991}" srcOrd="0" destOrd="0" presId="urn:microsoft.com/office/officeart/2005/8/layout/orgChart1"/>
    <dgm:cxn modelId="{E4F72891-48EC-4EBB-9248-5645DDFFEFFB}" type="presOf" srcId="{1D7792C5-C7D7-4D1F-B68D-22C1A1350187}" destId="{AAF0F7ED-D64E-44D9-97FF-A77838DE727F}" srcOrd="0" destOrd="0" presId="urn:microsoft.com/office/officeart/2005/8/layout/orgChart1"/>
    <dgm:cxn modelId="{2A4789A7-EA2F-4A2B-9BA0-D253AE388894}" srcId="{74BDB796-D921-4D28-B1D2-0D842F726E34}" destId="{0ECE4D6E-19DD-4A50-A065-ED98CA3A18FB}" srcOrd="1" destOrd="0" parTransId="{292FD84B-907F-46E9-9D20-A30F05522C64}" sibTransId="{55976F1C-6ACD-456B-B9B2-EE3D6B242A3E}"/>
    <dgm:cxn modelId="{02B893A8-C0D7-4D13-BFC9-22968D3B9894}" srcId="{F9E92F5C-D710-4762-90BF-A284DD26EE4E}" destId="{3687371E-8FB9-4E98-AD2F-210484723339}" srcOrd="1" destOrd="0" parTransId="{341C58A7-3C15-44F5-A234-36B48848AED9}" sibTransId="{1A8161E6-5A9C-4D61-A075-C13AEABD0294}"/>
    <dgm:cxn modelId="{97F813BA-500F-4138-B335-E944C8FFA01B}" type="presOf" srcId="{0ECE4D6E-19DD-4A50-A065-ED98CA3A18FB}" destId="{8EF02879-EA50-412D-AAFB-025B1B37FDA5}" srcOrd="1" destOrd="0" presId="urn:microsoft.com/office/officeart/2005/8/layout/orgChart1"/>
    <dgm:cxn modelId="{643EF5C6-8BF7-4A66-B771-EF35A08E476A}" type="presOf" srcId="{87234451-A0BF-4594-94E6-239FAD7B39F8}" destId="{85919C40-1358-45E5-94E8-695306E2B9D8}" srcOrd="1" destOrd="0" presId="urn:microsoft.com/office/officeart/2005/8/layout/orgChart1"/>
    <dgm:cxn modelId="{71759EDF-3379-4B51-A8BD-0DD1D9612397}" srcId="{74BDB796-D921-4D28-B1D2-0D842F726E34}" destId="{87234451-A0BF-4594-94E6-239FAD7B39F8}" srcOrd="0" destOrd="0" parTransId="{081142B8-6B9A-4DF0-8440-C8C67B030A33}" sibTransId="{C33A97C9-D1BD-46D5-980C-ACFEE2152CDB}"/>
    <dgm:cxn modelId="{C81EC8F9-5D34-407F-84CF-B0CE214B7049}" srcId="{F9E92F5C-D710-4762-90BF-A284DD26EE4E}" destId="{D1704DBF-C360-43F6-AD04-6E00693708BB}" srcOrd="0" destOrd="0" parTransId="{436E9321-7D46-4211-ACF0-A3C19B1D49E4}" sibTransId="{98DC6CAF-CDFE-4632-BFB7-B2ACD88E6EDF}"/>
    <dgm:cxn modelId="{B025243C-2F1D-4DDA-BEF6-D8AF4F0A8D82}" type="presParOf" srcId="{4B051B99-132A-44E4-8704-F2BB0C024423}" destId="{B32F0CB3-CB64-4B8E-804E-59ABD6F24F02}" srcOrd="0" destOrd="0" presId="urn:microsoft.com/office/officeart/2005/8/layout/orgChart1"/>
    <dgm:cxn modelId="{63B0ED1F-5C7D-453D-914F-6ECAB4CF9F0B}" type="presParOf" srcId="{B32F0CB3-CB64-4B8E-804E-59ABD6F24F02}" destId="{7AD481D1-1F6A-4FDF-9F50-6AD3E980548D}" srcOrd="0" destOrd="0" presId="urn:microsoft.com/office/officeart/2005/8/layout/orgChart1"/>
    <dgm:cxn modelId="{E52D2CCB-BB12-4F9E-AEB3-D2D444890C52}" type="presParOf" srcId="{7AD481D1-1F6A-4FDF-9F50-6AD3E980548D}" destId="{9806E6EF-0C8B-4050-ACD4-614EA155F49C}" srcOrd="0" destOrd="0" presId="urn:microsoft.com/office/officeart/2005/8/layout/orgChart1"/>
    <dgm:cxn modelId="{43CB96BF-FE64-4FF1-87AB-145FA5B8F3A1}" type="presParOf" srcId="{7AD481D1-1F6A-4FDF-9F50-6AD3E980548D}" destId="{D1AEC2EB-8270-45B5-BBE8-AD933F6F2427}" srcOrd="1" destOrd="0" presId="urn:microsoft.com/office/officeart/2005/8/layout/orgChart1"/>
    <dgm:cxn modelId="{17BB84EE-A5D2-484F-BA63-961F14B33AFC}" type="presParOf" srcId="{B32F0CB3-CB64-4B8E-804E-59ABD6F24F02}" destId="{AA4FEB03-E5E3-4738-A6E6-D35B3966A9F7}" srcOrd="1" destOrd="0" presId="urn:microsoft.com/office/officeart/2005/8/layout/orgChart1"/>
    <dgm:cxn modelId="{B725C993-0473-452F-91A4-D8090AC354F9}" type="presParOf" srcId="{AA4FEB03-E5E3-4738-A6E6-D35B3966A9F7}" destId="{B6AFAFFE-E694-40BA-A4D0-A475C281853F}" srcOrd="0" destOrd="0" presId="urn:microsoft.com/office/officeart/2005/8/layout/orgChart1"/>
    <dgm:cxn modelId="{332BCDE6-88D3-48A8-995D-4F794D964526}" type="presParOf" srcId="{AA4FEB03-E5E3-4738-A6E6-D35B3966A9F7}" destId="{DD449499-73D9-450A-AB10-84C9E1E2701B}" srcOrd="1" destOrd="0" presId="urn:microsoft.com/office/officeart/2005/8/layout/orgChart1"/>
    <dgm:cxn modelId="{6901FB61-18AA-4F77-9E69-624F243767B4}" type="presParOf" srcId="{DD449499-73D9-450A-AB10-84C9E1E2701B}" destId="{D4D4A060-A516-4A00-9031-8A4F6E780F65}" srcOrd="0" destOrd="0" presId="urn:microsoft.com/office/officeart/2005/8/layout/orgChart1"/>
    <dgm:cxn modelId="{00E8855C-08C5-45BE-AAA8-E63B676DCCDD}" type="presParOf" srcId="{D4D4A060-A516-4A00-9031-8A4F6E780F65}" destId="{7E663E8F-C624-46FB-A8E2-438CD61C9976}" srcOrd="0" destOrd="0" presId="urn:microsoft.com/office/officeart/2005/8/layout/orgChart1"/>
    <dgm:cxn modelId="{52F455A1-8287-45D5-AAD6-2117CE33AF3C}" type="presParOf" srcId="{D4D4A060-A516-4A00-9031-8A4F6E780F65}" destId="{2B26814E-F40D-46E3-862C-A0F0D6685699}" srcOrd="1" destOrd="0" presId="urn:microsoft.com/office/officeart/2005/8/layout/orgChart1"/>
    <dgm:cxn modelId="{DF455DFC-06AA-495C-99C1-A22CF82DF589}" type="presParOf" srcId="{DD449499-73D9-450A-AB10-84C9E1E2701B}" destId="{BCD81A54-836E-4CF2-8CF6-AB1F1B6F1C41}" srcOrd="1" destOrd="0" presId="urn:microsoft.com/office/officeart/2005/8/layout/orgChart1"/>
    <dgm:cxn modelId="{7EE49E02-6551-4BE6-A6EE-8057A1935A93}" type="presParOf" srcId="{DD449499-73D9-450A-AB10-84C9E1E2701B}" destId="{F7093B17-84BC-458D-B172-A1C351E5AF52}" srcOrd="2" destOrd="0" presId="urn:microsoft.com/office/officeart/2005/8/layout/orgChart1"/>
    <dgm:cxn modelId="{36BE1C47-F688-4599-8E5B-3F42B09C11C1}" type="presParOf" srcId="{F7093B17-84BC-458D-B172-A1C351E5AF52}" destId="{7206FC1E-32C5-45AD-88A5-87C773F0F22B}" srcOrd="0" destOrd="0" presId="urn:microsoft.com/office/officeart/2005/8/layout/orgChart1"/>
    <dgm:cxn modelId="{F55207D1-7A68-46D7-B61E-E8BEA6026EA6}" type="presParOf" srcId="{F7093B17-84BC-458D-B172-A1C351E5AF52}" destId="{67C4B9C5-0957-4657-B607-EA250DA567E7}" srcOrd="1" destOrd="0" presId="urn:microsoft.com/office/officeart/2005/8/layout/orgChart1"/>
    <dgm:cxn modelId="{7CDDA8A5-CB88-455E-8F8F-A29F053BF64C}" type="presParOf" srcId="{67C4B9C5-0957-4657-B607-EA250DA567E7}" destId="{D461568B-B818-471F-AE28-34C724835D4F}" srcOrd="0" destOrd="0" presId="urn:microsoft.com/office/officeart/2005/8/layout/orgChart1"/>
    <dgm:cxn modelId="{F8BC29A9-49D2-4481-BFDA-08B83DA359C0}" type="presParOf" srcId="{D461568B-B818-471F-AE28-34C724835D4F}" destId="{19C32A25-F306-47C3-8FE4-8E0852B89AA0}" srcOrd="0" destOrd="0" presId="urn:microsoft.com/office/officeart/2005/8/layout/orgChart1"/>
    <dgm:cxn modelId="{47B24D18-7116-4704-A23B-3E76E11AD1E0}" type="presParOf" srcId="{D461568B-B818-471F-AE28-34C724835D4F}" destId="{85919C40-1358-45E5-94E8-695306E2B9D8}" srcOrd="1" destOrd="0" presId="urn:microsoft.com/office/officeart/2005/8/layout/orgChart1"/>
    <dgm:cxn modelId="{5217A6AE-3C8A-4A73-B32B-1D7EFDB0E3A2}" type="presParOf" srcId="{67C4B9C5-0957-4657-B607-EA250DA567E7}" destId="{64EB05C3-9E26-438C-9D55-B306DFB667E1}" srcOrd="1" destOrd="0" presId="urn:microsoft.com/office/officeart/2005/8/layout/orgChart1"/>
    <dgm:cxn modelId="{5D259C56-B590-4D38-BFE7-168D8CBB6B71}" type="presParOf" srcId="{67C4B9C5-0957-4657-B607-EA250DA567E7}" destId="{88C6C337-9186-4B2A-9005-2197FCCCBD7A}" srcOrd="2" destOrd="0" presId="urn:microsoft.com/office/officeart/2005/8/layout/orgChart1"/>
    <dgm:cxn modelId="{36963555-BC69-490D-98AA-6C7C0624D9C3}" type="presParOf" srcId="{F7093B17-84BC-458D-B172-A1C351E5AF52}" destId="{E6DB10AF-3A33-419F-91CF-A92D1FC38353}" srcOrd="2" destOrd="0" presId="urn:microsoft.com/office/officeart/2005/8/layout/orgChart1"/>
    <dgm:cxn modelId="{748E6834-B449-44FA-B916-BFAA4D589A2A}" type="presParOf" srcId="{F7093B17-84BC-458D-B172-A1C351E5AF52}" destId="{F007D521-9A0E-467F-A427-F8B5A4D7833B}" srcOrd="3" destOrd="0" presId="urn:microsoft.com/office/officeart/2005/8/layout/orgChart1"/>
    <dgm:cxn modelId="{A9BBF217-52D1-46B5-AD37-FDAE400DC914}" type="presParOf" srcId="{F007D521-9A0E-467F-A427-F8B5A4D7833B}" destId="{2E7A139D-F77C-4B10-A4DF-3103E1D7FDFD}" srcOrd="0" destOrd="0" presId="urn:microsoft.com/office/officeart/2005/8/layout/orgChart1"/>
    <dgm:cxn modelId="{85B021F6-35A5-4C3F-A8B9-A665BD088D7E}" type="presParOf" srcId="{2E7A139D-F77C-4B10-A4DF-3103E1D7FDFD}" destId="{985A6CA5-B1D6-4A6D-937A-013A6BDD166F}" srcOrd="0" destOrd="0" presId="urn:microsoft.com/office/officeart/2005/8/layout/orgChart1"/>
    <dgm:cxn modelId="{15213707-54D3-450F-9D3B-F1767936BA39}" type="presParOf" srcId="{2E7A139D-F77C-4B10-A4DF-3103E1D7FDFD}" destId="{8EF02879-EA50-412D-AAFB-025B1B37FDA5}" srcOrd="1" destOrd="0" presId="urn:microsoft.com/office/officeart/2005/8/layout/orgChart1"/>
    <dgm:cxn modelId="{A60D538B-F1DF-4227-A237-C2CEC39CFDD6}" type="presParOf" srcId="{F007D521-9A0E-467F-A427-F8B5A4D7833B}" destId="{AAC629C2-4A17-41B9-A888-5DC0DB756637}" srcOrd="1" destOrd="0" presId="urn:microsoft.com/office/officeart/2005/8/layout/orgChart1"/>
    <dgm:cxn modelId="{024E5C0E-4782-4D61-8939-4CD60900D087}" type="presParOf" srcId="{F007D521-9A0E-467F-A427-F8B5A4D7833B}" destId="{BC958173-FD7C-4373-872D-9E8C66D77EA3}" srcOrd="2" destOrd="0" presId="urn:microsoft.com/office/officeart/2005/8/layout/orgChart1"/>
    <dgm:cxn modelId="{42A1CFCD-4337-46E4-97AD-1D32641F2FD4}" type="presParOf" srcId="{AA4FEB03-E5E3-4738-A6E6-D35B3966A9F7}" destId="{AAF0F7ED-D64E-44D9-97FF-A77838DE727F}" srcOrd="2" destOrd="0" presId="urn:microsoft.com/office/officeart/2005/8/layout/orgChart1"/>
    <dgm:cxn modelId="{31AAD7BC-359A-4EE4-A715-7CEECCF85821}" type="presParOf" srcId="{AA4FEB03-E5E3-4738-A6E6-D35B3966A9F7}" destId="{CCBA975D-0DE4-4AD1-9650-6BC8885AB782}" srcOrd="3" destOrd="0" presId="urn:microsoft.com/office/officeart/2005/8/layout/orgChart1"/>
    <dgm:cxn modelId="{08434450-42D4-4FFC-811B-AB2794713C5F}" type="presParOf" srcId="{CCBA975D-0DE4-4AD1-9650-6BC8885AB782}" destId="{3773CD93-8CB8-458B-B224-2D7539C6326F}" srcOrd="0" destOrd="0" presId="urn:microsoft.com/office/officeart/2005/8/layout/orgChart1"/>
    <dgm:cxn modelId="{2955ADFF-3F90-4007-A0E4-C5810139FFC8}" type="presParOf" srcId="{3773CD93-8CB8-458B-B224-2D7539C6326F}" destId="{5760754C-A301-493B-AF54-62EF9714F991}" srcOrd="0" destOrd="0" presId="urn:microsoft.com/office/officeart/2005/8/layout/orgChart1"/>
    <dgm:cxn modelId="{AC645DCA-1B1A-45F2-91A5-E4C14BB57D5F}" type="presParOf" srcId="{3773CD93-8CB8-458B-B224-2D7539C6326F}" destId="{575D6C4D-26EE-41A3-BB76-45BDAF4DE852}" srcOrd="1" destOrd="0" presId="urn:microsoft.com/office/officeart/2005/8/layout/orgChart1"/>
    <dgm:cxn modelId="{93CE8C23-AD78-40AB-8940-FB969E97FCB7}" type="presParOf" srcId="{CCBA975D-0DE4-4AD1-9650-6BC8885AB782}" destId="{4647D3A1-FB9B-4921-98B2-3BF423C3326D}" srcOrd="1" destOrd="0" presId="urn:microsoft.com/office/officeart/2005/8/layout/orgChart1"/>
    <dgm:cxn modelId="{5CE882EC-CA0B-4EDE-9C5B-87EF5314D3BC}" type="presParOf" srcId="{CCBA975D-0DE4-4AD1-9650-6BC8885AB782}" destId="{754F490C-6586-4B24-8424-2FD3974C8151}" srcOrd="2" destOrd="0" presId="urn:microsoft.com/office/officeart/2005/8/layout/orgChart1"/>
    <dgm:cxn modelId="{A1E44D78-377B-4AC7-A22B-C5C4D2BE8250}" type="presParOf" srcId="{754F490C-6586-4B24-8424-2FD3974C8151}" destId="{4516F661-C5BD-40F1-B27E-AF2746D6EB13}" srcOrd="0" destOrd="0" presId="urn:microsoft.com/office/officeart/2005/8/layout/orgChart1"/>
    <dgm:cxn modelId="{72E23204-D5B1-4542-99E0-80841A690482}" type="presParOf" srcId="{754F490C-6586-4B24-8424-2FD3974C8151}" destId="{23D6F0C9-A7D4-45E6-93C4-472C27B97A7D}" srcOrd="1" destOrd="0" presId="urn:microsoft.com/office/officeart/2005/8/layout/orgChart1"/>
    <dgm:cxn modelId="{76D72AD7-065D-49A1-B85E-19063D0A7FCB}" type="presParOf" srcId="{23D6F0C9-A7D4-45E6-93C4-472C27B97A7D}" destId="{AC3A4221-D464-40FB-B73A-BFED34FB7E4E}" srcOrd="0" destOrd="0" presId="urn:microsoft.com/office/officeart/2005/8/layout/orgChart1"/>
    <dgm:cxn modelId="{D5D9E42A-9106-4C2A-A46F-323CD874404C}" type="presParOf" srcId="{AC3A4221-D464-40FB-B73A-BFED34FB7E4E}" destId="{A1C1C061-21AA-487B-BC8E-3F92E51A7465}" srcOrd="0" destOrd="0" presId="urn:microsoft.com/office/officeart/2005/8/layout/orgChart1"/>
    <dgm:cxn modelId="{DCEFEB7F-EF10-439F-8451-ED03F2D3F99A}" type="presParOf" srcId="{AC3A4221-D464-40FB-B73A-BFED34FB7E4E}" destId="{D193FD20-6055-4BFA-AE88-6B9E4A088383}" srcOrd="1" destOrd="0" presId="urn:microsoft.com/office/officeart/2005/8/layout/orgChart1"/>
    <dgm:cxn modelId="{13DC88C2-8384-41F8-9F8C-7F555C70863C}" type="presParOf" srcId="{23D6F0C9-A7D4-45E6-93C4-472C27B97A7D}" destId="{E6F4333B-F240-4BC8-8BF1-C8B798D23451}" srcOrd="1" destOrd="0" presId="urn:microsoft.com/office/officeart/2005/8/layout/orgChart1"/>
    <dgm:cxn modelId="{27E718BC-1099-44A8-9781-3C8A0690D0B7}" type="presParOf" srcId="{23D6F0C9-A7D4-45E6-93C4-472C27B97A7D}" destId="{1021C2C0-1BDC-4442-AB31-7AC22A141623}" srcOrd="2" destOrd="0" presId="urn:microsoft.com/office/officeart/2005/8/layout/orgChart1"/>
    <dgm:cxn modelId="{C9B4DF6B-6FA6-4EE4-B5A9-CC69B10CF551}" type="presParOf" srcId="{754F490C-6586-4B24-8424-2FD3974C8151}" destId="{2ED6B492-3351-4BDE-9B2C-939DD0F6EC2A}" srcOrd="2" destOrd="0" presId="urn:microsoft.com/office/officeart/2005/8/layout/orgChart1"/>
    <dgm:cxn modelId="{6ACD03DF-86F3-4A3B-8E97-D0562D507EC8}" type="presParOf" srcId="{754F490C-6586-4B24-8424-2FD3974C8151}" destId="{F81E6DA3-11C8-4D50-A9F1-39AC1D04AB11}" srcOrd="3" destOrd="0" presId="urn:microsoft.com/office/officeart/2005/8/layout/orgChart1"/>
    <dgm:cxn modelId="{2F326DBF-0983-47AA-81E9-DB372249E156}" type="presParOf" srcId="{F81E6DA3-11C8-4D50-A9F1-39AC1D04AB11}" destId="{579C1738-9187-4B92-AD1C-3A27CEBC9ABF}" srcOrd="0" destOrd="0" presId="urn:microsoft.com/office/officeart/2005/8/layout/orgChart1"/>
    <dgm:cxn modelId="{20BFDDE4-BF4C-45B1-8089-63183DC02B74}" type="presParOf" srcId="{579C1738-9187-4B92-AD1C-3A27CEBC9ABF}" destId="{EAAFC51C-9BFD-4C47-BE1C-F7572C436C68}" srcOrd="0" destOrd="0" presId="urn:microsoft.com/office/officeart/2005/8/layout/orgChart1"/>
    <dgm:cxn modelId="{900EE20F-79D5-448C-AD78-3335DED346DD}" type="presParOf" srcId="{579C1738-9187-4B92-AD1C-3A27CEBC9ABF}" destId="{01103D20-C5F8-4A43-92ED-D46E4799DA0C}" srcOrd="1" destOrd="0" presId="urn:microsoft.com/office/officeart/2005/8/layout/orgChart1"/>
    <dgm:cxn modelId="{2B0A124F-5BCB-4749-ABC2-1B89039B215D}" type="presParOf" srcId="{F81E6DA3-11C8-4D50-A9F1-39AC1D04AB11}" destId="{22633BF4-6613-4D38-9948-278F1408DA8E}" srcOrd="1" destOrd="0" presId="urn:microsoft.com/office/officeart/2005/8/layout/orgChart1"/>
    <dgm:cxn modelId="{E0235941-2C6F-4F4A-A695-B5C84AAC7819}" type="presParOf" srcId="{F81E6DA3-11C8-4D50-A9F1-39AC1D04AB11}" destId="{AF7AC40F-6F57-4B7C-A490-C7EA593BDB04}" srcOrd="2" destOrd="0" presId="urn:microsoft.com/office/officeart/2005/8/layout/orgChart1"/>
    <dgm:cxn modelId="{0C9B4BF2-48C7-40CD-8398-99DB786A2971}" type="presParOf" srcId="{B32F0CB3-CB64-4B8E-804E-59ABD6F24F02}" destId="{6495527F-FECD-4C74-9211-FCA825398371}" srcOrd="2" destOrd="0" presId="urn:microsoft.com/office/officeart/2005/8/layout/orgChart1"/>
    <dgm:cxn modelId="{16776C8B-45F5-45AF-BA3A-B50B6B48C4A7}" type="presParOf" srcId="{6495527F-FECD-4C74-9211-FCA825398371}" destId="{C276F616-BB0C-47B6-BAF6-68225DF0F416}" srcOrd="0" destOrd="0" presId="urn:microsoft.com/office/officeart/2005/8/layout/orgChart1"/>
    <dgm:cxn modelId="{6E4EC890-07B7-4E46-ACBD-86C2131EBE10}" type="presParOf" srcId="{6495527F-FECD-4C74-9211-FCA825398371}" destId="{92A1B95F-6779-40CB-BCAF-BD7B282799F5}" srcOrd="1" destOrd="0" presId="urn:microsoft.com/office/officeart/2005/8/layout/orgChart1"/>
    <dgm:cxn modelId="{BEF624AD-C1BB-4823-9BD9-6E25299C8B10}" type="presParOf" srcId="{92A1B95F-6779-40CB-BCAF-BD7B282799F5}" destId="{39CDBD6E-1652-45D9-A269-D3D5A8BA2B1E}" srcOrd="0" destOrd="0" presId="urn:microsoft.com/office/officeart/2005/8/layout/orgChart1"/>
    <dgm:cxn modelId="{0BF5CCF5-B016-46B8-8D0E-9B4D02C7B821}" type="presParOf" srcId="{39CDBD6E-1652-45D9-A269-D3D5A8BA2B1E}" destId="{C4A5A9B5-E501-4054-A88B-E05A201CD2E5}" srcOrd="0" destOrd="0" presId="urn:microsoft.com/office/officeart/2005/8/layout/orgChart1"/>
    <dgm:cxn modelId="{41101759-EA31-4320-A866-D527ADB82E37}" type="presParOf" srcId="{39CDBD6E-1652-45D9-A269-D3D5A8BA2B1E}" destId="{60AFE6AA-81FC-4A46-853E-BB4C0614DFE5}" srcOrd="1" destOrd="0" presId="urn:microsoft.com/office/officeart/2005/8/layout/orgChart1"/>
    <dgm:cxn modelId="{CAA4D21A-FA47-4A54-B553-E1EE5F801DBE}" type="presParOf" srcId="{92A1B95F-6779-40CB-BCAF-BD7B282799F5}" destId="{42AACAC6-A7CD-4FB1-8BE2-B4BB8A9A553A}" srcOrd="1" destOrd="0" presId="urn:microsoft.com/office/officeart/2005/8/layout/orgChart1"/>
    <dgm:cxn modelId="{543FEC39-371F-45AC-A7B5-6B80CECAAAC8}" type="presParOf" srcId="{92A1B95F-6779-40CB-BCAF-BD7B282799F5}" destId="{413F76A3-559F-44EC-A2C1-7801D97EF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605B59-EDB8-4596-8054-8E32E73A16D3}" type="doc">
      <dgm:prSet loTypeId="urn:microsoft.com/office/officeart/2005/8/layout/orgChart1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A617B30-DCCF-417A-BF63-2386D44E968F}">
      <dgm:prSet phldrT="[Text]" custT="1"/>
      <dgm:spPr>
        <a:solidFill>
          <a:srgbClr val="009999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Century Gothic" panose="020B0502020202020204" pitchFamily="34" charset="0"/>
            </a:rPr>
            <a:t>5 Statistical Fires</a:t>
          </a:r>
        </a:p>
        <a:p>
          <a:r>
            <a:rPr lang="en-US" sz="2400" b="0" dirty="0">
              <a:solidFill>
                <a:schemeClr val="tx1"/>
              </a:solidFill>
              <a:latin typeface="Century Gothic" panose="020B0502020202020204" pitchFamily="34" charset="0"/>
            </a:rPr>
            <a:t>2,446 Acres</a:t>
          </a:r>
        </a:p>
      </dgm:t>
    </dgm:pt>
    <dgm:pt modelId="{48FE93CD-1A0A-427C-A4D3-2F0EE8CD6583}" type="parTrans" cxnId="{A38A398A-F3E9-4629-AAA7-E1A94ADC891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9889B46-0C11-405D-9E04-A6D2FB8DBE2E}" type="sibTrans" cxnId="{A38A398A-F3E9-4629-AAA7-E1A94ADC891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4BDB796-D921-4D28-B1D2-0D842F726E34}">
      <dgm:prSet phldrT="[Text]" custT="1"/>
      <dgm:spPr>
        <a:solidFill>
          <a:srgbClr val="00666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Century Gothic" panose="020B0502020202020204" pitchFamily="34" charset="0"/>
            </a:rPr>
            <a:t>4 Lightning Caused</a:t>
          </a:r>
        </a:p>
        <a:p>
          <a:r>
            <a:rPr lang="en-US" sz="2000" b="1" dirty="0">
              <a:solidFill>
                <a:schemeClr val="tx1"/>
              </a:solidFill>
              <a:latin typeface="Century Gothic" panose="020B0502020202020204" pitchFamily="34" charset="0"/>
            </a:rPr>
            <a:t>2,446 Acres</a:t>
          </a:r>
        </a:p>
      </dgm:t>
    </dgm:pt>
    <dgm:pt modelId="{74BDA183-2823-4D8A-B9D4-305656E358A9}" type="parTrans" cxnId="{C08C1913-5C91-41BE-B16B-4559FA0E13DD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AD92763-CAD6-4114-B0AF-FD6A0ACA8512}" type="sibTrans" cxnId="{C08C1913-5C91-41BE-B16B-4559FA0E13D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9E92F5C-D710-4762-90BF-A284DD26EE4E}">
      <dgm:prSet phldrT="[Text]" custT="1"/>
      <dgm:spPr>
        <a:solidFill>
          <a:srgbClr val="00666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Century Gothic" panose="020B0502020202020204" pitchFamily="34" charset="0"/>
            </a:rPr>
            <a:t>1 Human Caused</a:t>
          </a:r>
        </a:p>
        <a:p>
          <a:r>
            <a:rPr lang="en-US" sz="2000" b="1" dirty="0">
              <a:solidFill>
                <a:schemeClr val="tx1"/>
              </a:solidFill>
              <a:latin typeface="Century Gothic" panose="020B0502020202020204" pitchFamily="34" charset="0"/>
            </a:rPr>
            <a:t>0.1 Acre</a:t>
          </a:r>
        </a:p>
      </dgm:t>
    </dgm:pt>
    <dgm:pt modelId="{1D7792C5-C7D7-4D1F-B68D-22C1A1350187}" type="parTrans" cxnId="{ADA8410A-BB0D-4AE1-BA86-BA031A94406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C09720B-695F-4F2C-ADC0-D078A582FD3C}" type="sibTrans" cxnId="{ADA8410A-BB0D-4AE1-BA86-BA031A94406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1704DBF-C360-43F6-AD04-6E00693708BB}" type="asst">
      <dgm:prSet custT="1"/>
      <dgm:spPr>
        <a:solidFill>
          <a:srgbClr val="009999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entury Gothic" panose="020B0502020202020204" pitchFamily="34" charset="0"/>
            </a:rPr>
            <a:t>Fire Size Class C+</a:t>
          </a:r>
        </a:p>
        <a:p>
          <a:r>
            <a:rPr lang="en-US" sz="1400" b="1" dirty="0">
              <a:solidFill>
                <a:schemeClr val="tx1"/>
              </a:solidFill>
              <a:latin typeface="Century Gothic" panose="020B0502020202020204" pitchFamily="34" charset="0"/>
            </a:rPr>
            <a:t>0 Fires - 0 Acres</a:t>
          </a:r>
        </a:p>
      </dgm:t>
    </dgm:pt>
    <dgm:pt modelId="{436E9321-7D46-4211-ACF0-A3C19B1D49E4}" type="parTrans" cxnId="{C81EC8F9-5D34-407F-84CF-B0CE214B7049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8DC6CAF-CDFE-4632-BFB7-B2ACD88E6EDF}" type="sibTrans" cxnId="{C81EC8F9-5D34-407F-84CF-B0CE214B7049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687371E-8FB9-4E98-AD2F-210484723339}" type="asst">
      <dgm:prSet custT="1"/>
      <dgm:spPr>
        <a:solidFill>
          <a:srgbClr val="009999">
            <a:alpha val="89804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entury Gothic" panose="020B0502020202020204" pitchFamily="34" charset="0"/>
            </a:rPr>
            <a:t>Fire Size Class A/B:</a:t>
          </a:r>
        </a:p>
        <a:p>
          <a:r>
            <a:rPr lang="en-US" sz="1400" b="1" dirty="0">
              <a:solidFill>
                <a:schemeClr val="tx1"/>
              </a:solidFill>
              <a:latin typeface="Century Gothic" panose="020B0502020202020204" pitchFamily="34" charset="0"/>
            </a:rPr>
            <a:t>1 Fires – 0.1 Acre</a:t>
          </a:r>
        </a:p>
      </dgm:t>
    </dgm:pt>
    <dgm:pt modelId="{341C58A7-3C15-44F5-A234-36B48848AED9}" type="parTrans" cxnId="{02B893A8-C0D7-4D13-BFC9-22968D3B989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A8161E6-5A9C-4D61-A075-C13AEABD0294}" type="sibTrans" cxnId="{02B893A8-C0D7-4D13-BFC9-22968D3B989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7234451-A0BF-4594-94E6-239FAD7B39F8}" type="asst">
      <dgm:prSet custT="1"/>
      <dgm:spPr>
        <a:solidFill>
          <a:srgbClr val="009999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entury Gothic" panose="020B0502020202020204" pitchFamily="34" charset="0"/>
            </a:rPr>
            <a:t>Fire Size Class C+</a:t>
          </a:r>
        </a:p>
        <a:p>
          <a:r>
            <a:rPr lang="en-US" sz="1400" b="1" dirty="0">
              <a:solidFill>
                <a:schemeClr val="tx1"/>
              </a:solidFill>
              <a:latin typeface="Century Gothic" panose="020B0502020202020204" pitchFamily="34" charset="0"/>
            </a:rPr>
            <a:t>4 Fires – 2,446 Acres</a:t>
          </a:r>
        </a:p>
      </dgm:t>
    </dgm:pt>
    <dgm:pt modelId="{081142B8-6B9A-4DF0-8440-C8C67B030A33}" type="parTrans" cxnId="{71759EDF-3379-4B51-A8BD-0DD1D9612397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33A97C9-D1BD-46D5-980C-ACFEE2152CDB}" type="sibTrans" cxnId="{71759EDF-3379-4B51-A8BD-0DD1D961239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ECE4D6E-19DD-4A50-A065-ED98CA3A18FB}" type="asst">
      <dgm:prSet custT="1"/>
      <dgm:spPr>
        <a:solidFill>
          <a:srgbClr val="009999">
            <a:alpha val="90000"/>
          </a:srgb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Century Gothic" panose="020B0502020202020204" pitchFamily="34" charset="0"/>
            </a:rPr>
            <a:t>Fire Size Class A/B:</a:t>
          </a:r>
        </a:p>
        <a:p>
          <a:r>
            <a:rPr lang="en-US" sz="1400" b="1" dirty="0">
              <a:solidFill>
                <a:schemeClr val="tx1"/>
              </a:solidFill>
              <a:latin typeface="Century Gothic" panose="020B0502020202020204" pitchFamily="34" charset="0"/>
            </a:rPr>
            <a:t>0 Fires - 0 Acres</a:t>
          </a:r>
        </a:p>
      </dgm:t>
    </dgm:pt>
    <dgm:pt modelId="{292FD84B-907F-46E9-9D20-A30F05522C64}" type="parTrans" cxnId="{2A4789A7-EA2F-4A2B-9BA0-D253AE388894}">
      <dgm:prSet/>
      <dgm:spPr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5976F1C-6ACD-456B-B9B2-EE3D6B242A3E}" type="sibTrans" cxnId="{2A4789A7-EA2F-4A2B-9BA0-D253AE38889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7C741AC-60B5-47A6-B9C7-F3A69F318943}" type="asst">
      <dgm:prSet custT="1"/>
      <dgm:spPr>
        <a:solidFill>
          <a:srgbClr val="4CC6CC">
            <a:alpha val="89804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US" sz="1800" b="0" i="1" dirty="0">
              <a:solidFill>
                <a:schemeClr val="tx1"/>
              </a:solidFill>
              <a:latin typeface="Century Gothic" panose="020B0502020202020204" pitchFamily="34" charset="0"/>
            </a:rPr>
            <a:t>- </a:t>
          </a:r>
        </a:p>
        <a:p>
          <a:pPr algn="l"/>
          <a:r>
            <a:rPr lang="en-US" sz="1300" b="0" i="1" dirty="0">
              <a:solidFill>
                <a:schemeClr val="tx1"/>
              </a:solidFill>
              <a:latin typeface="Century Gothic" panose="020B0502020202020204" pitchFamily="34" charset="0"/>
            </a:rPr>
            <a:t>- CBR (0 – 0)           - BWR (1 – 1,260 ac)</a:t>
          </a:r>
        </a:p>
        <a:p>
          <a:pPr algn="l"/>
          <a:r>
            <a:rPr lang="en-US" sz="1300" b="0" i="1" dirty="0">
              <a:solidFill>
                <a:schemeClr val="tx1"/>
              </a:solidFill>
              <a:latin typeface="Century Gothic" panose="020B0502020202020204" pitchFamily="34" charset="0"/>
            </a:rPr>
            <a:t>- HVR (2 – 80 ac)    - KGR (0)</a:t>
          </a:r>
        </a:p>
        <a:p>
          <a:pPr algn="l"/>
          <a:r>
            <a:rPr lang="en-US" sz="1300" b="0" i="1" dirty="0">
              <a:solidFill>
                <a:schemeClr val="tx1"/>
              </a:solidFill>
              <a:latin typeface="Century Gothic" panose="020B0502020202020204" pitchFamily="34" charset="0"/>
            </a:rPr>
            <a:t>- IMR (2 – 1,106 ac)</a:t>
          </a:r>
        </a:p>
        <a:p>
          <a:pPr algn="ctr"/>
          <a:endParaRPr lang="en-US" sz="1400" b="0" i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4F405D5-68EC-430E-9B18-07F18C5B80A5}" type="parTrans" cxnId="{BB083751-BEDC-4425-8E37-FB667ED0FEC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C6C7A5D-F5E7-4F41-BAA7-17FDF87A76E0}" type="sibTrans" cxnId="{BB083751-BEDC-4425-8E37-FB667ED0FEC4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B051B99-132A-44E4-8704-F2BB0C024423}" type="pres">
      <dgm:prSet presAssocID="{9C605B59-EDB8-4596-8054-8E32E73A16D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B32F0CB3-CB64-4B8E-804E-59ABD6F24F02}" type="pres">
      <dgm:prSet presAssocID="{DA617B30-DCCF-417A-BF63-2386D44E968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D481D1-1F6A-4FDF-9F50-6AD3E980548D}" type="pres">
      <dgm:prSet presAssocID="{DA617B30-DCCF-417A-BF63-2386D44E968F}" presName="rootComposite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06E6EF-0C8B-4050-ACD4-614EA155F49C}" type="pres">
      <dgm:prSet presAssocID="{DA617B30-DCCF-417A-BF63-2386D44E968F}" presName="rootText1" presStyleLbl="node0" presStyleIdx="0" presStyleCnt="1" custScaleX="270629" custScaleY="111771" custLinFactNeighborX="-20647" custLinFactNeighborY="-7767">
        <dgm:presLayoutVars>
          <dgm:chPref val="3"/>
        </dgm:presLayoutVars>
      </dgm:prSet>
      <dgm:spPr/>
    </dgm:pt>
    <dgm:pt modelId="{D1AEC2EB-8270-45B5-BBE8-AD933F6F2427}" type="pres">
      <dgm:prSet presAssocID="{DA617B30-DCCF-417A-BF63-2386D44E968F}" presName="rootConnector1" presStyleLbl="node1" presStyleIdx="0" presStyleCnt="0"/>
      <dgm:spPr/>
    </dgm:pt>
    <dgm:pt modelId="{AA4FEB03-E5E3-4738-A6E6-D35B3966A9F7}" type="pres">
      <dgm:prSet presAssocID="{DA617B30-DCCF-417A-BF63-2386D44E968F}" presName="hierChild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6AFAFFE-E694-40BA-A4D0-A475C281853F}" type="pres">
      <dgm:prSet presAssocID="{74BDA183-2823-4D8A-B9D4-305656E358A9}" presName="Name37" presStyleLbl="parChTrans1D2" presStyleIdx="0" presStyleCnt="3"/>
      <dgm:spPr/>
    </dgm:pt>
    <dgm:pt modelId="{DD449499-73D9-450A-AB10-84C9E1E2701B}" type="pres">
      <dgm:prSet presAssocID="{74BDB796-D921-4D28-B1D2-0D842F726E34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D4A060-A516-4A00-9031-8A4F6E780F65}" type="pres">
      <dgm:prSet presAssocID="{74BDB796-D921-4D28-B1D2-0D842F726E34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E663E8F-C624-46FB-A8E2-438CD61C9976}" type="pres">
      <dgm:prSet presAssocID="{74BDB796-D921-4D28-B1D2-0D842F726E34}" presName="rootText" presStyleLbl="node2" presStyleIdx="0" presStyleCnt="2" custScaleX="168819" custLinFactNeighborX="5476" custLinFactNeighborY="-62771">
        <dgm:presLayoutVars>
          <dgm:chPref val="3"/>
        </dgm:presLayoutVars>
      </dgm:prSet>
      <dgm:spPr/>
    </dgm:pt>
    <dgm:pt modelId="{2B26814E-F40D-46E3-862C-A0F0D6685699}" type="pres">
      <dgm:prSet presAssocID="{74BDB796-D921-4D28-B1D2-0D842F726E34}" presName="rootConnector" presStyleLbl="node2" presStyleIdx="0" presStyleCnt="2"/>
      <dgm:spPr/>
    </dgm:pt>
    <dgm:pt modelId="{BCD81A54-836E-4CF2-8CF6-AB1F1B6F1C41}" type="pres">
      <dgm:prSet presAssocID="{74BDB796-D921-4D28-B1D2-0D842F726E34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7093B17-84BC-458D-B172-A1C351E5AF52}" type="pres">
      <dgm:prSet presAssocID="{74BDB796-D921-4D28-B1D2-0D842F726E34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206FC1E-32C5-45AD-88A5-87C773F0F22B}" type="pres">
      <dgm:prSet presAssocID="{081142B8-6B9A-4DF0-8440-C8C67B030A33}" presName="Name111" presStyleLbl="parChTrans1D3" presStyleIdx="0" presStyleCnt="4"/>
      <dgm:spPr/>
    </dgm:pt>
    <dgm:pt modelId="{67C4B9C5-0957-4657-B607-EA250DA567E7}" type="pres">
      <dgm:prSet presAssocID="{87234451-A0BF-4594-94E6-239FAD7B39F8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461568B-B818-471F-AE28-34C724835D4F}" type="pres">
      <dgm:prSet presAssocID="{87234451-A0BF-4594-94E6-239FAD7B39F8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9C32A25-F306-47C3-8FE4-8E0852B89AA0}" type="pres">
      <dgm:prSet presAssocID="{87234451-A0BF-4594-94E6-239FAD7B39F8}" presName="rootText3" presStyleLbl="asst2" presStyleIdx="0" presStyleCnt="4" custScaleX="106006" custLinFactNeighborX="28925" custLinFactNeighborY="-75930">
        <dgm:presLayoutVars>
          <dgm:chPref val="3"/>
        </dgm:presLayoutVars>
      </dgm:prSet>
      <dgm:spPr/>
    </dgm:pt>
    <dgm:pt modelId="{85919C40-1358-45E5-94E8-695306E2B9D8}" type="pres">
      <dgm:prSet presAssocID="{87234451-A0BF-4594-94E6-239FAD7B39F8}" presName="rootConnector3" presStyleLbl="asst2" presStyleIdx="0" presStyleCnt="4"/>
      <dgm:spPr/>
    </dgm:pt>
    <dgm:pt modelId="{64EB05C3-9E26-438C-9D55-B306DFB667E1}" type="pres">
      <dgm:prSet presAssocID="{87234451-A0BF-4594-94E6-239FAD7B39F8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8C6C337-9186-4B2A-9005-2197FCCCBD7A}" type="pres">
      <dgm:prSet presAssocID="{87234451-A0BF-4594-94E6-239FAD7B39F8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6DB10AF-3A33-419F-91CF-A92D1FC38353}" type="pres">
      <dgm:prSet presAssocID="{292FD84B-907F-46E9-9D20-A30F05522C64}" presName="Name111" presStyleLbl="parChTrans1D3" presStyleIdx="1" presStyleCnt="4"/>
      <dgm:spPr/>
    </dgm:pt>
    <dgm:pt modelId="{F007D521-9A0E-467F-A427-F8B5A4D7833B}" type="pres">
      <dgm:prSet presAssocID="{0ECE4D6E-19DD-4A50-A065-ED98CA3A18FB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E7A139D-F77C-4B10-A4DF-3103E1D7FDFD}" type="pres">
      <dgm:prSet presAssocID="{0ECE4D6E-19DD-4A50-A065-ED98CA3A18FB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85A6CA5-B1D6-4A6D-937A-013A6BDD166F}" type="pres">
      <dgm:prSet presAssocID="{0ECE4D6E-19DD-4A50-A065-ED98CA3A18FB}" presName="rootText3" presStyleLbl="asst2" presStyleIdx="1" presStyleCnt="4" custScaleX="114390" custLinFactNeighborX="-3341" custLinFactNeighborY="-75895">
        <dgm:presLayoutVars>
          <dgm:chPref val="3"/>
        </dgm:presLayoutVars>
      </dgm:prSet>
      <dgm:spPr/>
    </dgm:pt>
    <dgm:pt modelId="{8EF02879-EA50-412D-AAFB-025B1B37FDA5}" type="pres">
      <dgm:prSet presAssocID="{0ECE4D6E-19DD-4A50-A065-ED98CA3A18FB}" presName="rootConnector3" presStyleLbl="asst2" presStyleIdx="1" presStyleCnt="4"/>
      <dgm:spPr/>
    </dgm:pt>
    <dgm:pt modelId="{AAC629C2-4A17-41B9-A888-5DC0DB756637}" type="pres">
      <dgm:prSet presAssocID="{0ECE4D6E-19DD-4A50-A065-ED98CA3A18FB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C958173-FD7C-4373-872D-9E8C66D77EA3}" type="pres">
      <dgm:prSet presAssocID="{0ECE4D6E-19DD-4A50-A065-ED98CA3A18FB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AF0F7ED-D64E-44D9-97FF-A77838DE727F}" type="pres">
      <dgm:prSet presAssocID="{1D7792C5-C7D7-4D1F-B68D-22C1A1350187}" presName="Name37" presStyleLbl="parChTrans1D2" presStyleIdx="1" presStyleCnt="3"/>
      <dgm:spPr/>
    </dgm:pt>
    <dgm:pt modelId="{CCBA975D-0DE4-4AD1-9650-6BC8885AB782}" type="pres">
      <dgm:prSet presAssocID="{F9E92F5C-D710-4762-90BF-A284DD26EE4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773CD93-8CB8-458B-B224-2D7539C6326F}" type="pres">
      <dgm:prSet presAssocID="{F9E92F5C-D710-4762-90BF-A284DD26EE4E}" presName="root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60754C-A301-493B-AF54-62EF9714F991}" type="pres">
      <dgm:prSet presAssocID="{F9E92F5C-D710-4762-90BF-A284DD26EE4E}" presName="rootText" presStyleLbl="node2" presStyleIdx="1" presStyleCnt="2" custScaleX="160688" custLinFactNeighborX="-39446" custLinFactNeighborY="-60206">
        <dgm:presLayoutVars>
          <dgm:chPref val="3"/>
        </dgm:presLayoutVars>
      </dgm:prSet>
      <dgm:spPr/>
    </dgm:pt>
    <dgm:pt modelId="{575D6C4D-26EE-41A3-BB76-45BDAF4DE852}" type="pres">
      <dgm:prSet presAssocID="{F9E92F5C-D710-4762-90BF-A284DD26EE4E}" presName="rootConnector" presStyleLbl="node2" presStyleIdx="1" presStyleCnt="2"/>
      <dgm:spPr/>
    </dgm:pt>
    <dgm:pt modelId="{4647D3A1-FB9B-4921-98B2-3BF423C3326D}" type="pres">
      <dgm:prSet presAssocID="{F9E92F5C-D710-4762-90BF-A284DD26EE4E}" presName="hierChild4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54F490C-6586-4B24-8424-2FD3974C8151}" type="pres">
      <dgm:prSet presAssocID="{F9E92F5C-D710-4762-90BF-A284DD26EE4E}" presName="hierChild5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16F661-C5BD-40F1-B27E-AF2746D6EB13}" type="pres">
      <dgm:prSet presAssocID="{436E9321-7D46-4211-ACF0-A3C19B1D49E4}" presName="Name111" presStyleLbl="parChTrans1D3" presStyleIdx="2" presStyleCnt="4"/>
      <dgm:spPr/>
    </dgm:pt>
    <dgm:pt modelId="{23D6F0C9-A7D4-45E6-93C4-472C27B97A7D}" type="pres">
      <dgm:prSet presAssocID="{D1704DBF-C360-43F6-AD04-6E00693708BB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C3A4221-D464-40FB-B73A-BFED34FB7E4E}" type="pres">
      <dgm:prSet presAssocID="{D1704DBF-C360-43F6-AD04-6E00693708BB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1C1C061-21AA-487B-BC8E-3F92E51A7465}" type="pres">
      <dgm:prSet presAssocID="{D1704DBF-C360-43F6-AD04-6E00693708BB}" presName="rootText3" presStyleLbl="asst2" presStyleIdx="2" presStyleCnt="4" custScaleX="117596" custLinFactNeighborX="-11346" custLinFactNeighborY="-78652">
        <dgm:presLayoutVars>
          <dgm:chPref val="3"/>
        </dgm:presLayoutVars>
      </dgm:prSet>
      <dgm:spPr/>
    </dgm:pt>
    <dgm:pt modelId="{D193FD20-6055-4BFA-AE88-6B9E4A088383}" type="pres">
      <dgm:prSet presAssocID="{D1704DBF-C360-43F6-AD04-6E00693708BB}" presName="rootConnector3" presStyleLbl="asst2" presStyleIdx="2" presStyleCnt="4"/>
      <dgm:spPr/>
    </dgm:pt>
    <dgm:pt modelId="{E6F4333B-F240-4BC8-8BF1-C8B798D23451}" type="pres">
      <dgm:prSet presAssocID="{D1704DBF-C360-43F6-AD04-6E00693708BB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021C2C0-1BDC-4442-AB31-7AC22A141623}" type="pres">
      <dgm:prSet presAssocID="{D1704DBF-C360-43F6-AD04-6E00693708BB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ED6B492-3351-4BDE-9B2C-939DD0F6EC2A}" type="pres">
      <dgm:prSet presAssocID="{341C58A7-3C15-44F5-A234-36B48848AED9}" presName="Name111" presStyleLbl="parChTrans1D3" presStyleIdx="3" presStyleCnt="4"/>
      <dgm:spPr/>
    </dgm:pt>
    <dgm:pt modelId="{F81E6DA3-11C8-4D50-A9F1-39AC1D04AB11}" type="pres">
      <dgm:prSet presAssocID="{3687371E-8FB9-4E98-AD2F-210484723339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9C1738-9187-4B92-AD1C-3A27CEBC9ABF}" type="pres">
      <dgm:prSet presAssocID="{3687371E-8FB9-4E98-AD2F-210484723339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AAFC51C-9BFD-4C47-BE1C-F7572C436C68}" type="pres">
      <dgm:prSet presAssocID="{3687371E-8FB9-4E98-AD2F-210484723339}" presName="rootText3" presStyleLbl="asst2" presStyleIdx="3" presStyleCnt="4" custScaleX="110944" custLinFactNeighborX="-42369" custLinFactNeighborY="-77519">
        <dgm:presLayoutVars>
          <dgm:chPref val="3"/>
        </dgm:presLayoutVars>
      </dgm:prSet>
      <dgm:spPr/>
    </dgm:pt>
    <dgm:pt modelId="{01103D20-C5F8-4A43-92ED-D46E4799DA0C}" type="pres">
      <dgm:prSet presAssocID="{3687371E-8FB9-4E98-AD2F-210484723339}" presName="rootConnector3" presStyleLbl="asst2" presStyleIdx="3" presStyleCnt="4"/>
      <dgm:spPr/>
    </dgm:pt>
    <dgm:pt modelId="{22633BF4-6613-4D38-9948-278F1408DA8E}" type="pres">
      <dgm:prSet presAssocID="{3687371E-8FB9-4E98-AD2F-210484723339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F7AC40F-6F57-4B7C-A490-C7EA593BDB04}" type="pres">
      <dgm:prSet presAssocID="{3687371E-8FB9-4E98-AD2F-210484723339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495527F-FECD-4C74-9211-FCA825398371}" type="pres">
      <dgm:prSet presAssocID="{DA617B30-DCCF-417A-BF63-2386D44E968F}" presName="hierChild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276F616-BB0C-47B6-BAF6-68225DF0F416}" type="pres">
      <dgm:prSet presAssocID="{A4F405D5-68EC-430E-9B18-07F18C5B80A5}" presName="Name111" presStyleLbl="parChTrans1D2" presStyleIdx="2" presStyleCnt="3"/>
      <dgm:spPr/>
    </dgm:pt>
    <dgm:pt modelId="{92A1B95F-6779-40CB-BCAF-BD7B282799F5}" type="pres">
      <dgm:prSet presAssocID="{E7C741AC-60B5-47A6-B9C7-F3A69F318943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9CDBD6E-1652-45D9-A269-D3D5A8BA2B1E}" type="pres">
      <dgm:prSet presAssocID="{E7C741AC-60B5-47A6-B9C7-F3A69F318943}" presName="rootComposite3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4A5A9B5-E501-4054-A88B-E05A201CD2E5}" type="pres">
      <dgm:prSet presAssocID="{E7C741AC-60B5-47A6-B9C7-F3A69F318943}" presName="rootText3" presStyleLbl="asst1" presStyleIdx="0" presStyleCnt="1" custScaleX="240213" custScaleY="136433" custLinFactNeighborX="47294" custLinFactNeighborY="-50777">
        <dgm:presLayoutVars>
          <dgm:chPref val="3"/>
        </dgm:presLayoutVars>
      </dgm:prSet>
      <dgm:spPr/>
    </dgm:pt>
    <dgm:pt modelId="{60AFE6AA-81FC-4A46-853E-BB4C0614DFE5}" type="pres">
      <dgm:prSet presAssocID="{E7C741AC-60B5-47A6-B9C7-F3A69F318943}" presName="rootConnector3" presStyleLbl="asst1" presStyleIdx="0" presStyleCnt="1"/>
      <dgm:spPr/>
    </dgm:pt>
    <dgm:pt modelId="{42AACAC6-A7CD-4FB1-8BE2-B4BB8A9A553A}" type="pres">
      <dgm:prSet presAssocID="{E7C741AC-60B5-47A6-B9C7-F3A69F318943}" presName="hierChild6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13F76A3-559F-44EC-A2C1-7801D97EF2DB}" type="pres">
      <dgm:prSet presAssocID="{E7C741AC-60B5-47A6-B9C7-F3A69F318943}" presName="hierChild7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D13F8702-87CB-4D01-83D3-2AFB02DD666A}" type="presOf" srcId="{081142B8-6B9A-4DF0-8440-C8C67B030A33}" destId="{7206FC1E-32C5-45AD-88A5-87C773F0F22B}" srcOrd="0" destOrd="0" presId="urn:microsoft.com/office/officeart/2005/8/layout/orgChart1"/>
    <dgm:cxn modelId="{ADA8410A-BB0D-4AE1-BA86-BA031A944064}" srcId="{DA617B30-DCCF-417A-BF63-2386D44E968F}" destId="{F9E92F5C-D710-4762-90BF-A284DD26EE4E}" srcOrd="1" destOrd="0" parTransId="{1D7792C5-C7D7-4D1F-B68D-22C1A1350187}" sibTransId="{DC09720B-695F-4F2C-ADC0-D078A582FD3C}"/>
    <dgm:cxn modelId="{C08C1913-5C91-41BE-B16B-4559FA0E13DD}" srcId="{DA617B30-DCCF-417A-BF63-2386D44E968F}" destId="{74BDB796-D921-4D28-B1D2-0D842F726E34}" srcOrd="0" destOrd="0" parTransId="{74BDA183-2823-4D8A-B9D4-305656E358A9}" sibTransId="{9AD92763-CAD6-4114-B0AF-FD6A0ACA8512}"/>
    <dgm:cxn modelId="{A3D4D113-5149-4F9B-8440-FF77CC630A4C}" type="presOf" srcId="{3687371E-8FB9-4E98-AD2F-210484723339}" destId="{EAAFC51C-9BFD-4C47-BE1C-F7572C436C68}" srcOrd="0" destOrd="0" presId="urn:microsoft.com/office/officeart/2005/8/layout/orgChart1"/>
    <dgm:cxn modelId="{773CEC14-D067-4EF2-B712-B5E32BE640DB}" type="presOf" srcId="{D1704DBF-C360-43F6-AD04-6E00693708BB}" destId="{A1C1C061-21AA-487B-BC8E-3F92E51A7465}" srcOrd="0" destOrd="0" presId="urn:microsoft.com/office/officeart/2005/8/layout/orgChart1"/>
    <dgm:cxn modelId="{80AC9862-55DC-4B20-8AFB-7FE54651A1AC}" type="presOf" srcId="{87234451-A0BF-4594-94E6-239FAD7B39F8}" destId="{85919C40-1358-45E5-94E8-695306E2B9D8}" srcOrd="1" destOrd="0" presId="urn:microsoft.com/office/officeart/2005/8/layout/orgChart1"/>
    <dgm:cxn modelId="{FC549145-5B04-4566-BA3D-13AE47035478}" type="presOf" srcId="{87234451-A0BF-4594-94E6-239FAD7B39F8}" destId="{19C32A25-F306-47C3-8FE4-8E0852B89AA0}" srcOrd="0" destOrd="0" presId="urn:microsoft.com/office/officeart/2005/8/layout/orgChart1"/>
    <dgm:cxn modelId="{DF85404E-4009-4394-9B19-0CFC8313293F}" type="presOf" srcId="{1D7792C5-C7D7-4D1F-B68D-22C1A1350187}" destId="{AAF0F7ED-D64E-44D9-97FF-A77838DE727F}" srcOrd="0" destOrd="0" presId="urn:microsoft.com/office/officeart/2005/8/layout/orgChart1"/>
    <dgm:cxn modelId="{D203594E-42C9-469B-8D9E-91FD1D721075}" type="presOf" srcId="{0ECE4D6E-19DD-4A50-A065-ED98CA3A18FB}" destId="{8EF02879-EA50-412D-AAFB-025B1B37FDA5}" srcOrd="1" destOrd="0" presId="urn:microsoft.com/office/officeart/2005/8/layout/orgChart1"/>
    <dgm:cxn modelId="{BB083751-BEDC-4425-8E37-FB667ED0FEC4}" srcId="{DA617B30-DCCF-417A-BF63-2386D44E968F}" destId="{E7C741AC-60B5-47A6-B9C7-F3A69F318943}" srcOrd="2" destOrd="0" parTransId="{A4F405D5-68EC-430E-9B18-07F18C5B80A5}" sibTransId="{0C6C7A5D-F5E7-4F41-BAA7-17FDF87A76E0}"/>
    <dgm:cxn modelId="{55801C58-943B-4466-9EFC-65F8DBF548C8}" type="presOf" srcId="{292FD84B-907F-46E9-9D20-A30F05522C64}" destId="{E6DB10AF-3A33-419F-91CF-A92D1FC38353}" srcOrd="0" destOrd="0" presId="urn:microsoft.com/office/officeart/2005/8/layout/orgChart1"/>
    <dgm:cxn modelId="{CDFBF978-8288-45CF-91F2-65B78CAB456F}" type="presOf" srcId="{3687371E-8FB9-4E98-AD2F-210484723339}" destId="{01103D20-C5F8-4A43-92ED-D46E4799DA0C}" srcOrd="1" destOrd="0" presId="urn:microsoft.com/office/officeart/2005/8/layout/orgChart1"/>
    <dgm:cxn modelId="{77409E59-BF4A-4735-98DD-D27BF2DBEAFD}" type="presOf" srcId="{E7C741AC-60B5-47A6-B9C7-F3A69F318943}" destId="{C4A5A9B5-E501-4054-A88B-E05A201CD2E5}" srcOrd="0" destOrd="0" presId="urn:microsoft.com/office/officeart/2005/8/layout/orgChart1"/>
    <dgm:cxn modelId="{A38A398A-F3E9-4629-AAA7-E1A94ADC891D}" srcId="{9C605B59-EDB8-4596-8054-8E32E73A16D3}" destId="{DA617B30-DCCF-417A-BF63-2386D44E968F}" srcOrd="0" destOrd="0" parTransId="{48FE93CD-1A0A-427C-A4D3-2F0EE8CD6583}" sibTransId="{59889B46-0C11-405D-9E04-A6D2FB8DBE2E}"/>
    <dgm:cxn modelId="{5822A38C-9581-483C-9711-8B3CC58F6877}" type="presOf" srcId="{74BDA183-2823-4D8A-B9D4-305656E358A9}" destId="{B6AFAFFE-E694-40BA-A4D0-A475C281853F}" srcOrd="0" destOrd="0" presId="urn:microsoft.com/office/officeart/2005/8/layout/orgChart1"/>
    <dgm:cxn modelId="{7BE9C99E-5C37-4C46-B741-14EA34243E7C}" type="presOf" srcId="{9C605B59-EDB8-4596-8054-8E32E73A16D3}" destId="{4B051B99-132A-44E4-8704-F2BB0C024423}" srcOrd="0" destOrd="0" presId="urn:microsoft.com/office/officeart/2005/8/layout/orgChart1"/>
    <dgm:cxn modelId="{A8EF13A4-22E3-4BE7-850F-BB2F8FFF1619}" type="presOf" srcId="{E7C741AC-60B5-47A6-B9C7-F3A69F318943}" destId="{60AFE6AA-81FC-4A46-853E-BB4C0614DFE5}" srcOrd="1" destOrd="0" presId="urn:microsoft.com/office/officeart/2005/8/layout/orgChart1"/>
    <dgm:cxn modelId="{0056AEA4-DD48-42D2-9E68-1DB15E1AE9C8}" type="presOf" srcId="{F9E92F5C-D710-4762-90BF-A284DD26EE4E}" destId="{575D6C4D-26EE-41A3-BB76-45BDAF4DE852}" srcOrd="1" destOrd="0" presId="urn:microsoft.com/office/officeart/2005/8/layout/orgChart1"/>
    <dgm:cxn modelId="{2A4789A7-EA2F-4A2B-9BA0-D253AE388894}" srcId="{74BDB796-D921-4D28-B1D2-0D842F726E34}" destId="{0ECE4D6E-19DD-4A50-A065-ED98CA3A18FB}" srcOrd="1" destOrd="0" parTransId="{292FD84B-907F-46E9-9D20-A30F05522C64}" sibTransId="{55976F1C-6ACD-456B-B9B2-EE3D6B242A3E}"/>
    <dgm:cxn modelId="{02B893A8-C0D7-4D13-BFC9-22968D3B9894}" srcId="{F9E92F5C-D710-4762-90BF-A284DD26EE4E}" destId="{3687371E-8FB9-4E98-AD2F-210484723339}" srcOrd="1" destOrd="0" parTransId="{341C58A7-3C15-44F5-A234-36B48848AED9}" sibTransId="{1A8161E6-5A9C-4D61-A075-C13AEABD0294}"/>
    <dgm:cxn modelId="{8BB819AF-7693-4C48-9600-15C89A2A438A}" type="presOf" srcId="{D1704DBF-C360-43F6-AD04-6E00693708BB}" destId="{D193FD20-6055-4BFA-AE88-6B9E4A088383}" srcOrd="1" destOrd="0" presId="urn:microsoft.com/office/officeart/2005/8/layout/orgChart1"/>
    <dgm:cxn modelId="{9251F8BC-9825-493B-BA4D-804E40F1DE5E}" type="presOf" srcId="{F9E92F5C-D710-4762-90BF-A284DD26EE4E}" destId="{5760754C-A301-493B-AF54-62EF9714F991}" srcOrd="0" destOrd="0" presId="urn:microsoft.com/office/officeart/2005/8/layout/orgChart1"/>
    <dgm:cxn modelId="{10119EC1-21F6-46B8-B707-CFC2AD4E9891}" type="presOf" srcId="{DA617B30-DCCF-417A-BF63-2386D44E968F}" destId="{D1AEC2EB-8270-45B5-BBE8-AD933F6F2427}" srcOrd="1" destOrd="0" presId="urn:microsoft.com/office/officeart/2005/8/layout/orgChart1"/>
    <dgm:cxn modelId="{FBA717CE-4B8D-407F-90C5-76AD466E3086}" type="presOf" srcId="{74BDB796-D921-4D28-B1D2-0D842F726E34}" destId="{7E663E8F-C624-46FB-A8E2-438CD61C9976}" srcOrd="0" destOrd="0" presId="urn:microsoft.com/office/officeart/2005/8/layout/orgChart1"/>
    <dgm:cxn modelId="{69AD6DDD-2D00-4524-9F26-C87EEF4EBF9F}" type="presOf" srcId="{A4F405D5-68EC-430E-9B18-07F18C5B80A5}" destId="{C276F616-BB0C-47B6-BAF6-68225DF0F416}" srcOrd="0" destOrd="0" presId="urn:microsoft.com/office/officeart/2005/8/layout/orgChart1"/>
    <dgm:cxn modelId="{32D403DF-AA7B-4DB1-84C9-9F173720695E}" type="presOf" srcId="{341C58A7-3C15-44F5-A234-36B48848AED9}" destId="{2ED6B492-3351-4BDE-9B2C-939DD0F6EC2A}" srcOrd="0" destOrd="0" presId="urn:microsoft.com/office/officeart/2005/8/layout/orgChart1"/>
    <dgm:cxn modelId="{71759EDF-3379-4B51-A8BD-0DD1D9612397}" srcId="{74BDB796-D921-4D28-B1D2-0D842F726E34}" destId="{87234451-A0BF-4594-94E6-239FAD7B39F8}" srcOrd="0" destOrd="0" parTransId="{081142B8-6B9A-4DF0-8440-C8C67B030A33}" sibTransId="{C33A97C9-D1BD-46D5-980C-ACFEE2152CDB}"/>
    <dgm:cxn modelId="{2C7BCEDF-1098-4F65-8C04-5B216DC18C65}" type="presOf" srcId="{DA617B30-DCCF-417A-BF63-2386D44E968F}" destId="{9806E6EF-0C8B-4050-ACD4-614EA155F49C}" srcOrd="0" destOrd="0" presId="urn:microsoft.com/office/officeart/2005/8/layout/orgChart1"/>
    <dgm:cxn modelId="{6D305BE4-6F8A-4C83-A63A-B153EA56C4CA}" type="presOf" srcId="{0ECE4D6E-19DD-4A50-A065-ED98CA3A18FB}" destId="{985A6CA5-B1D6-4A6D-937A-013A6BDD166F}" srcOrd="0" destOrd="0" presId="urn:microsoft.com/office/officeart/2005/8/layout/orgChart1"/>
    <dgm:cxn modelId="{0C349DF4-8173-4967-8B3A-C04F9380C8AB}" type="presOf" srcId="{74BDB796-D921-4D28-B1D2-0D842F726E34}" destId="{2B26814E-F40D-46E3-862C-A0F0D6685699}" srcOrd="1" destOrd="0" presId="urn:microsoft.com/office/officeart/2005/8/layout/orgChart1"/>
    <dgm:cxn modelId="{C81EC8F9-5D34-407F-84CF-B0CE214B7049}" srcId="{F9E92F5C-D710-4762-90BF-A284DD26EE4E}" destId="{D1704DBF-C360-43F6-AD04-6E00693708BB}" srcOrd="0" destOrd="0" parTransId="{436E9321-7D46-4211-ACF0-A3C19B1D49E4}" sibTransId="{98DC6CAF-CDFE-4632-BFB7-B2ACD88E6EDF}"/>
    <dgm:cxn modelId="{082AAEFD-834E-4C3A-B17B-B7D0A9F8855C}" type="presOf" srcId="{436E9321-7D46-4211-ACF0-A3C19B1D49E4}" destId="{4516F661-C5BD-40F1-B27E-AF2746D6EB13}" srcOrd="0" destOrd="0" presId="urn:microsoft.com/office/officeart/2005/8/layout/orgChart1"/>
    <dgm:cxn modelId="{05966D01-3EDA-4949-9D7E-AA720BF93CB5}" type="presParOf" srcId="{4B051B99-132A-44E4-8704-F2BB0C024423}" destId="{B32F0CB3-CB64-4B8E-804E-59ABD6F24F02}" srcOrd="0" destOrd="0" presId="urn:microsoft.com/office/officeart/2005/8/layout/orgChart1"/>
    <dgm:cxn modelId="{02191035-A3C6-42AF-9416-822A34C18378}" type="presParOf" srcId="{B32F0CB3-CB64-4B8E-804E-59ABD6F24F02}" destId="{7AD481D1-1F6A-4FDF-9F50-6AD3E980548D}" srcOrd="0" destOrd="0" presId="urn:microsoft.com/office/officeart/2005/8/layout/orgChart1"/>
    <dgm:cxn modelId="{EA022FF2-45B1-4B23-AA68-AF82ECD1C902}" type="presParOf" srcId="{7AD481D1-1F6A-4FDF-9F50-6AD3E980548D}" destId="{9806E6EF-0C8B-4050-ACD4-614EA155F49C}" srcOrd="0" destOrd="0" presId="urn:microsoft.com/office/officeart/2005/8/layout/orgChart1"/>
    <dgm:cxn modelId="{F347A1B3-73CB-4B25-A6E9-5A6E9FD34004}" type="presParOf" srcId="{7AD481D1-1F6A-4FDF-9F50-6AD3E980548D}" destId="{D1AEC2EB-8270-45B5-BBE8-AD933F6F2427}" srcOrd="1" destOrd="0" presId="urn:microsoft.com/office/officeart/2005/8/layout/orgChart1"/>
    <dgm:cxn modelId="{1CE8C94F-2BEE-4DDE-A5F9-BD5DC7D2D2AD}" type="presParOf" srcId="{B32F0CB3-CB64-4B8E-804E-59ABD6F24F02}" destId="{AA4FEB03-E5E3-4738-A6E6-D35B3966A9F7}" srcOrd="1" destOrd="0" presId="urn:microsoft.com/office/officeart/2005/8/layout/orgChart1"/>
    <dgm:cxn modelId="{3B8FCBF8-A4DA-4600-BFD7-C82B5A04F12A}" type="presParOf" srcId="{AA4FEB03-E5E3-4738-A6E6-D35B3966A9F7}" destId="{B6AFAFFE-E694-40BA-A4D0-A475C281853F}" srcOrd="0" destOrd="0" presId="urn:microsoft.com/office/officeart/2005/8/layout/orgChart1"/>
    <dgm:cxn modelId="{66E9C0D9-D380-4AA0-BDE1-C4634CA39CD2}" type="presParOf" srcId="{AA4FEB03-E5E3-4738-A6E6-D35B3966A9F7}" destId="{DD449499-73D9-450A-AB10-84C9E1E2701B}" srcOrd="1" destOrd="0" presId="urn:microsoft.com/office/officeart/2005/8/layout/orgChart1"/>
    <dgm:cxn modelId="{30BB3F59-418D-4878-B399-07C9180E77EF}" type="presParOf" srcId="{DD449499-73D9-450A-AB10-84C9E1E2701B}" destId="{D4D4A060-A516-4A00-9031-8A4F6E780F65}" srcOrd="0" destOrd="0" presId="urn:microsoft.com/office/officeart/2005/8/layout/orgChart1"/>
    <dgm:cxn modelId="{DA254F52-B43E-4093-9AC3-FEBBB7BE75AA}" type="presParOf" srcId="{D4D4A060-A516-4A00-9031-8A4F6E780F65}" destId="{7E663E8F-C624-46FB-A8E2-438CD61C9976}" srcOrd="0" destOrd="0" presId="urn:microsoft.com/office/officeart/2005/8/layout/orgChart1"/>
    <dgm:cxn modelId="{30750D12-D0DB-45F8-AD2F-5665DF8095A8}" type="presParOf" srcId="{D4D4A060-A516-4A00-9031-8A4F6E780F65}" destId="{2B26814E-F40D-46E3-862C-A0F0D6685699}" srcOrd="1" destOrd="0" presId="urn:microsoft.com/office/officeart/2005/8/layout/orgChart1"/>
    <dgm:cxn modelId="{66F32DE5-BD15-40A3-A8B3-F86ED2239D3F}" type="presParOf" srcId="{DD449499-73D9-450A-AB10-84C9E1E2701B}" destId="{BCD81A54-836E-4CF2-8CF6-AB1F1B6F1C41}" srcOrd="1" destOrd="0" presId="urn:microsoft.com/office/officeart/2005/8/layout/orgChart1"/>
    <dgm:cxn modelId="{2B58C9BF-DB02-4B40-B6ED-BD39129E6136}" type="presParOf" srcId="{DD449499-73D9-450A-AB10-84C9E1E2701B}" destId="{F7093B17-84BC-458D-B172-A1C351E5AF52}" srcOrd="2" destOrd="0" presId="urn:microsoft.com/office/officeart/2005/8/layout/orgChart1"/>
    <dgm:cxn modelId="{C85D75CB-574A-4A84-97E4-25E27D84188F}" type="presParOf" srcId="{F7093B17-84BC-458D-B172-A1C351E5AF52}" destId="{7206FC1E-32C5-45AD-88A5-87C773F0F22B}" srcOrd="0" destOrd="0" presId="urn:microsoft.com/office/officeart/2005/8/layout/orgChart1"/>
    <dgm:cxn modelId="{89EAF6F8-4E65-4992-B39D-C8C51E153632}" type="presParOf" srcId="{F7093B17-84BC-458D-B172-A1C351E5AF52}" destId="{67C4B9C5-0957-4657-B607-EA250DA567E7}" srcOrd="1" destOrd="0" presId="urn:microsoft.com/office/officeart/2005/8/layout/orgChart1"/>
    <dgm:cxn modelId="{A59EB516-CB71-42F4-B4F1-429C1531F25A}" type="presParOf" srcId="{67C4B9C5-0957-4657-B607-EA250DA567E7}" destId="{D461568B-B818-471F-AE28-34C724835D4F}" srcOrd="0" destOrd="0" presId="urn:microsoft.com/office/officeart/2005/8/layout/orgChart1"/>
    <dgm:cxn modelId="{4AEACA6B-5505-4DA0-A293-1664B0261B39}" type="presParOf" srcId="{D461568B-B818-471F-AE28-34C724835D4F}" destId="{19C32A25-F306-47C3-8FE4-8E0852B89AA0}" srcOrd="0" destOrd="0" presId="urn:microsoft.com/office/officeart/2005/8/layout/orgChart1"/>
    <dgm:cxn modelId="{2BFD583D-204B-459A-B3E5-6E520C06F7FA}" type="presParOf" srcId="{D461568B-B818-471F-AE28-34C724835D4F}" destId="{85919C40-1358-45E5-94E8-695306E2B9D8}" srcOrd="1" destOrd="0" presId="urn:microsoft.com/office/officeart/2005/8/layout/orgChart1"/>
    <dgm:cxn modelId="{A1280CD1-CEE6-447D-AF53-A747F6B0B82E}" type="presParOf" srcId="{67C4B9C5-0957-4657-B607-EA250DA567E7}" destId="{64EB05C3-9E26-438C-9D55-B306DFB667E1}" srcOrd="1" destOrd="0" presId="urn:microsoft.com/office/officeart/2005/8/layout/orgChart1"/>
    <dgm:cxn modelId="{91A4FF61-7E5D-42DE-B6EC-A0EE3D823F99}" type="presParOf" srcId="{67C4B9C5-0957-4657-B607-EA250DA567E7}" destId="{88C6C337-9186-4B2A-9005-2197FCCCBD7A}" srcOrd="2" destOrd="0" presId="urn:microsoft.com/office/officeart/2005/8/layout/orgChart1"/>
    <dgm:cxn modelId="{DBD2088C-C3BD-4846-A641-DB9F876AC1CC}" type="presParOf" srcId="{F7093B17-84BC-458D-B172-A1C351E5AF52}" destId="{E6DB10AF-3A33-419F-91CF-A92D1FC38353}" srcOrd="2" destOrd="0" presId="urn:microsoft.com/office/officeart/2005/8/layout/orgChart1"/>
    <dgm:cxn modelId="{5AB6F682-1AF6-4F87-932E-12F4E8FEDCC5}" type="presParOf" srcId="{F7093B17-84BC-458D-B172-A1C351E5AF52}" destId="{F007D521-9A0E-467F-A427-F8B5A4D7833B}" srcOrd="3" destOrd="0" presId="urn:microsoft.com/office/officeart/2005/8/layout/orgChart1"/>
    <dgm:cxn modelId="{F7ACBC23-3C4E-4D97-886F-2717B97F9D4B}" type="presParOf" srcId="{F007D521-9A0E-467F-A427-F8B5A4D7833B}" destId="{2E7A139D-F77C-4B10-A4DF-3103E1D7FDFD}" srcOrd="0" destOrd="0" presId="urn:microsoft.com/office/officeart/2005/8/layout/orgChart1"/>
    <dgm:cxn modelId="{E54D7C8B-12BB-49BB-B8FD-761910169DD1}" type="presParOf" srcId="{2E7A139D-F77C-4B10-A4DF-3103E1D7FDFD}" destId="{985A6CA5-B1D6-4A6D-937A-013A6BDD166F}" srcOrd="0" destOrd="0" presId="urn:microsoft.com/office/officeart/2005/8/layout/orgChart1"/>
    <dgm:cxn modelId="{C5B082EC-F00A-49BD-A611-A28E1F3849D2}" type="presParOf" srcId="{2E7A139D-F77C-4B10-A4DF-3103E1D7FDFD}" destId="{8EF02879-EA50-412D-AAFB-025B1B37FDA5}" srcOrd="1" destOrd="0" presId="urn:microsoft.com/office/officeart/2005/8/layout/orgChart1"/>
    <dgm:cxn modelId="{194C2213-D731-41D7-8385-6CE570795617}" type="presParOf" srcId="{F007D521-9A0E-467F-A427-F8B5A4D7833B}" destId="{AAC629C2-4A17-41B9-A888-5DC0DB756637}" srcOrd="1" destOrd="0" presId="urn:microsoft.com/office/officeart/2005/8/layout/orgChart1"/>
    <dgm:cxn modelId="{DAE01BB6-8AC3-403E-B1F2-83DF6A6F708B}" type="presParOf" srcId="{F007D521-9A0E-467F-A427-F8B5A4D7833B}" destId="{BC958173-FD7C-4373-872D-9E8C66D77EA3}" srcOrd="2" destOrd="0" presId="urn:microsoft.com/office/officeart/2005/8/layout/orgChart1"/>
    <dgm:cxn modelId="{7F9371EE-BB92-4534-8B71-9452018115FA}" type="presParOf" srcId="{AA4FEB03-E5E3-4738-A6E6-D35B3966A9F7}" destId="{AAF0F7ED-D64E-44D9-97FF-A77838DE727F}" srcOrd="2" destOrd="0" presId="urn:microsoft.com/office/officeart/2005/8/layout/orgChart1"/>
    <dgm:cxn modelId="{A8797A3A-2B09-476C-9FCC-10727F00BC7D}" type="presParOf" srcId="{AA4FEB03-E5E3-4738-A6E6-D35B3966A9F7}" destId="{CCBA975D-0DE4-4AD1-9650-6BC8885AB782}" srcOrd="3" destOrd="0" presId="urn:microsoft.com/office/officeart/2005/8/layout/orgChart1"/>
    <dgm:cxn modelId="{11EE7522-9DC9-4E84-9282-F18A066E83EA}" type="presParOf" srcId="{CCBA975D-0DE4-4AD1-9650-6BC8885AB782}" destId="{3773CD93-8CB8-458B-B224-2D7539C6326F}" srcOrd="0" destOrd="0" presId="urn:microsoft.com/office/officeart/2005/8/layout/orgChart1"/>
    <dgm:cxn modelId="{9DFA8474-7B64-435E-AFBA-BA6A302F790A}" type="presParOf" srcId="{3773CD93-8CB8-458B-B224-2D7539C6326F}" destId="{5760754C-A301-493B-AF54-62EF9714F991}" srcOrd="0" destOrd="0" presId="urn:microsoft.com/office/officeart/2005/8/layout/orgChart1"/>
    <dgm:cxn modelId="{039189A5-5036-4A61-A56F-E60C06D6DAC3}" type="presParOf" srcId="{3773CD93-8CB8-458B-B224-2D7539C6326F}" destId="{575D6C4D-26EE-41A3-BB76-45BDAF4DE852}" srcOrd="1" destOrd="0" presId="urn:microsoft.com/office/officeart/2005/8/layout/orgChart1"/>
    <dgm:cxn modelId="{AC68B781-49C0-492D-8A83-17D81E80295A}" type="presParOf" srcId="{CCBA975D-0DE4-4AD1-9650-6BC8885AB782}" destId="{4647D3A1-FB9B-4921-98B2-3BF423C3326D}" srcOrd="1" destOrd="0" presId="urn:microsoft.com/office/officeart/2005/8/layout/orgChart1"/>
    <dgm:cxn modelId="{F1D7A271-81A5-4582-B307-288A1E43571F}" type="presParOf" srcId="{CCBA975D-0DE4-4AD1-9650-6BC8885AB782}" destId="{754F490C-6586-4B24-8424-2FD3974C8151}" srcOrd="2" destOrd="0" presId="urn:microsoft.com/office/officeart/2005/8/layout/orgChart1"/>
    <dgm:cxn modelId="{20A46EC9-9CA1-4EFB-9E4F-7355C53044BA}" type="presParOf" srcId="{754F490C-6586-4B24-8424-2FD3974C8151}" destId="{4516F661-C5BD-40F1-B27E-AF2746D6EB13}" srcOrd="0" destOrd="0" presId="urn:microsoft.com/office/officeart/2005/8/layout/orgChart1"/>
    <dgm:cxn modelId="{3FDA37CB-5222-4841-A640-714DC2403E79}" type="presParOf" srcId="{754F490C-6586-4B24-8424-2FD3974C8151}" destId="{23D6F0C9-A7D4-45E6-93C4-472C27B97A7D}" srcOrd="1" destOrd="0" presId="urn:microsoft.com/office/officeart/2005/8/layout/orgChart1"/>
    <dgm:cxn modelId="{39D76918-A70C-4C24-9F18-764C0FB58885}" type="presParOf" srcId="{23D6F0C9-A7D4-45E6-93C4-472C27B97A7D}" destId="{AC3A4221-D464-40FB-B73A-BFED34FB7E4E}" srcOrd="0" destOrd="0" presId="urn:microsoft.com/office/officeart/2005/8/layout/orgChart1"/>
    <dgm:cxn modelId="{C7F58767-C7C5-4AAB-B3FA-03107C5E1CBD}" type="presParOf" srcId="{AC3A4221-D464-40FB-B73A-BFED34FB7E4E}" destId="{A1C1C061-21AA-487B-BC8E-3F92E51A7465}" srcOrd="0" destOrd="0" presId="urn:microsoft.com/office/officeart/2005/8/layout/orgChart1"/>
    <dgm:cxn modelId="{9D5D7FBE-0D34-4ACD-B4FB-064916B61BAB}" type="presParOf" srcId="{AC3A4221-D464-40FB-B73A-BFED34FB7E4E}" destId="{D193FD20-6055-4BFA-AE88-6B9E4A088383}" srcOrd="1" destOrd="0" presId="urn:microsoft.com/office/officeart/2005/8/layout/orgChart1"/>
    <dgm:cxn modelId="{1721B796-E339-404E-AB3A-AE750338D050}" type="presParOf" srcId="{23D6F0C9-A7D4-45E6-93C4-472C27B97A7D}" destId="{E6F4333B-F240-4BC8-8BF1-C8B798D23451}" srcOrd="1" destOrd="0" presId="urn:microsoft.com/office/officeart/2005/8/layout/orgChart1"/>
    <dgm:cxn modelId="{CE1BCD2A-128E-4113-9379-CB19745F21E8}" type="presParOf" srcId="{23D6F0C9-A7D4-45E6-93C4-472C27B97A7D}" destId="{1021C2C0-1BDC-4442-AB31-7AC22A141623}" srcOrd="2" destOrd="0" presId="urn:microsoft.com/office/officeart/2005/8/layout/orgChart1"/>
    <dgm:cxn modelId="{1D82BACE-54CE-4F1E-B51A-E38D88D84C3E}" type="presParOf" srcId="{754F490C-6586-4B24-8424-2FD3974C8151}" destId="{2ED6B492-3351-4BDE-9B2C-939DD0F6EC2A}" srcOrd="2" destOrd="0" presId="urn:microsoft.com/office/officeart/2005/8/layout/orgChart1"/>
    <dgm:cxn modelId="{3FDBF675-6095-4D78-8397-2DE39BBB771F}" type="presParOf" srcId="{754F490C-6586-4B24-8424-2FD3974C8151}" destId="{F81E6DA3-11C8-4D50-A9F1-39AC1D04AB11}" srcOrd="3" destOrd="0" presId="urn:microsoft.com/office/officeart/2005/8/layout/orgChart1"/>
    <dgm:cxn modelId="{3FDFC487-4041-41AE-802A-A2023C8D4A26}" type="presParOf" srcId="{F81E6DA3-11C8-4D50-A9F1-39AC1D04AB11}" destId="{579C1738-9187-4B92-AD1C-3A27CEBC9ABF}" srcOrd="0" destOrd="0" presId="urn:microsoft.com/office/officeart/2005/8/layout/orgChart1"/>
    <dgm:cxn modelId="{BB28ACF9-976F-4BC4-8793-DFC6061B902C}" type="presParOf" srcId="{579C1738-9187-4B92-AD1C-3A27CEBC9ABF}" destId="{EAAFC51C-9BFD-4C47-BE1C-F7572C436C68}" srcOrd="0" destOrd="0" presId="urn:microsoft.com/office/officeart/2005/8/layout/orgChart1"/>
    <dgm:cxn modelId="{1AED42CF-201B-4C31-8D6B-4730EFE90E55}" type="presParOf" srcId="{579C1738-9187-4B92-AD1C-3A27CEBC9ABF}" destId="{01103D20-C5F8-4A43-92ED-D46E4799DA0C}" srcOrd="1" destOrd="0" presId="urn:microsoft.com/office/officeart/2005/8/layout/orgChart1"/>
    <dgm:cxn modelId="{343E2E8D-E6AD-4B21-88B3-B00533D11D6E}" type="presParOf" srcId="{F81E6DA3-11C8-4D50-A9F1-39AC1D04AB11}" destId="{22633BF4-6613-4D38-9948-278F1408DA8E}" srcOrd="1" destOrd="0" presId="urn:microsoft.com/office/officeart/2005/8/layout/orgChart1"/>
    <dgm:cxn modelId="{5C971097-F080-4B63-BBB9-9193339ADB2E}" type="presParOf" srcId="{F81E6DA3-11C8-4D50-A9F1-39AC1D04AB11}" destId="{AF7AC40F-6F57-4B7C-A490-C7EA593BDB04}" srcOrd="2" destOrd="0" presId="urn:microsoft.com/office/officeart/2005/8/layout/orgChart1"/>
    <dgm:cxn modelId="{E9B2FE25-E8F9-4FAB-9E66-904285286EA5}" type="presParOf" srcId="{B32F0CB3-CB64-4B8E-804E-59ABD6F24F02}" destId="{6495527F-FECD-4C74-9211-FCA825398371}" srcOrd="2" destOrd="0" presId="urn:microsoft.com/office/officeart/2005/8/layout/orgChart1"/>
    <dgm:cxn modelId="{A8CC2C2C-7CBC-4DED-A13A-3F44BD8416E0}" type="presParOf" srcId="{6495527F-FECD-4C74-9211-FCA825398371}" destId="{C276F616-BB0C-47B6-BAF6-68225DF0F416}" srcOrd="0" destOrd="0" presId="urn:microsoft.com/office/officeart/2005/8/layout/orgChart1"/>
    <dgm:cxn modelId="{366AB16B-1B86-40A1-ADF9-82E6C9D21C25}" type="presParOf" srcId="{6495527F-FECD-4C74-9211-FCA825398371}" destId="{92A1B95F-6779-40CB-BCAF-BD7B282799F5}" srcOrd="1" destOrd="0" presId="urn:microsoft.com/office/officeart/2005/8/layout/orgChart1"/>
    <dgm:cxn modelId="{F9FCE78A-2130-4268-9567-AB0B60C60C56}" type="presParOf" srcId="{92A1B95F-6779-40CB-BCAF-BD7B282799F5}" destId="{39CDBD6E-1652-45D9-A269-D3D5A8BA2B1E}" srcOrd="0" destOrd="0" presId="urn:microsoft.com/office/officeart/2005/8/layout/orgChart1"/>
    <dgm:cxn modelId="{BF8E1882-6BCF-4954-B974-49E1E3D6C663}" type="presParOf" srcId="{39CDBD6E-1652-45D9-A269-D3D5A8BA2B1E}" destId="{C4A5A9B5-E501-4054-A88B-E05A201CD2E5}" srcOrd="0" destOrd="0" presId="urn:microsoft.com/office/officeart/2005/8/layout/orgChart1"/>
    <dgm:cxn modelId="{FA7B88D8-DB39-44EE-9CCD-3426D37F4B78}" type="presParOf" srcId="{39CDBD6E-1652-45D9-A269-D3D5A8BA2B1E}" destId="{60AFE6AA-81FC-4A46-853E-BB4C0614DFE5}" srcOrd="1" destOrd="0" presId="urn:microsoft.com/office/officeart/2005/8/layout/orgChart1"/>
    <dgm:cxn modelId="{63FC45AC-5D7D-4C4E-8574-90A6FF9F969D}" type="presParOf" srcId="{92A1B95F-6779-40CB-BCAF-BD7B282799F5}" destId="{42AACAC6-A7CD-4FB1-8BE2-B4BB8A9A553A}" srcOrd="1" destOrd="0" presId="urn:microsoft.com/office/officeart/2005/8/layout/orgChart1"/>
    <dgm:cxn modelId="{902964AF-8E14-4140-A0A4-B71462447FB4}" type="presParOf" srcId="{92A1B95F-6779-40CB-BCAF-BD7B282799F5}" destId="{413F76A3-559F-44EC-A2C1-7801D97EF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B254D8-9374-4F07-8C38-7D2BBDBAE00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914B8-42C7-4F00-868B-74747D5675C8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4A0ED53B-04E4-4F78-8F6E-4CC5272DBD48}" type="parTrans" cxnId="{F80CBF79-C357-4A8F-B8CC-AB4883F5C634}">
      <dgm:prSet/>
      <dgm:spPr/>
      <dgm:t>
        <a:bodyPr/>
        <a:lstStyle/>
        <a:p>
          <a:endParaRPr lang="en-US"/>
        </a:p>
      </dgm:t>
    </dgm:pt>
    <dgm:pt modelId="{7C99CC04-4A6C-4F6F-BEE7-832F130A924B}" type="sibTrans" cxnId="{F80CBF79-C357-4A8F-B8CC-AB4883F5C634}">
      <dgm:prSet/>
      <dgm:spPr/>
      <dgm:t>
        <a:bodyPr/>
        <a:lstStyle/>
        <a:p>
          <a:endParaRPr lang="en-US"/>
        </a:p>
      </dgm:t>
    </dgm:pt>
    <dgm:pt modelId="{EB58AD88-BDF5-4817-BCE6-47B5C137B0CE}">
      <dgm:prSet phldrT="[Text]"/>
      <dgm:spPr/>
      <dgm:t>
        <a:bodyPr/>
        <a:lstStyle/>
        <a:p>
          <a:r>
            <a:rPr lang="en-US" dirty="0"/>
            <a:t>Employees 33</a:t>
          </a:r>
        </a:p>
      </dgm:t>
    </dgm:pt>
    <dgm:pt modelId="{D0034C10-4AA1-42FB-B80F-0BB5888B7197}" type="parTrans" cxnId="{2CFEE3E1-FED0-4EF3-90C1-0DEA6D293882}">
      <dgm:prSet/>
      <dgm:spPr/>
      <dgm:t>
        <a:bodyPr/>
        <a:lstStyle/>
        <a:p>
          <a:endParaRPr lang="en-US"/>
        </a:p>
      </dgm:t>
    </dgm:pt>
    <dgm:pt modelId="{E21AFCBA-FFAE-44F0-AD71-FFF3B6630C02}" type="sibTrans" cxnId="{2CFEE3E1-FED0-4EF3-90C1-0DEA6D293882}">
      <dgm:prSet/>
      <dgm:spPr/>
      <dgm:t>
        <a:bodyPr/>
        <a:lstStyle/>
        <a:p>
          <a:endParaRPr lang="en-US"/>
        </a:p>
      </dgm:t>
    </dgm:pt>
    <dgm:pt modelId="{BA3086C1-95E9-410E-A52E-28F8DFAEB94E}">
      <dgm:prSet phldrT="[Text]"/>
      <dgm:spPr/>
      <dgm:t>
        <a:bodyPr/>
        <a:lstStyle/>
        <a:p>
          <a:r>
            <a:rPr lang="en-US" dirty="0"/>
            <a:t>Training Assignments 38</a:t>
          </a:r>
        </a:p>
      </dgm:t>
    </dgm:pt>
    <dgm:pt modelId="{8DE598A7-E2A5-4F5C-B720-A14D4D92B50F}" type="parTrans" cxnId="{885E77AC-B276-4DC7-AC36-58C4BEF08CB0}">
      <dgm:prSet/>
      <dgm:spPr/>
      <dgm:t>
        <a:bodyPr/>
        <a:lstStyle/>
        <a:p>
          <a:endParaRPr lang="en-US"/>
        </a:p>
      </dgm:t>
    </dgm:pt>
    <dgm:pt modelId="{E930B474-D93D-4DF3-8388-E946D9A52905}" type="sibTrans" cxnId="{885E77AC-B276-4DC7-AC36-58C4BEF08CB0}">
      <dgm:prSet/>
      <dgm:spPr/>
      <dgm:t>
        <a:bodyPr/>
        <a:lstStyle/>
        <a:p>
          <a:endParaRPr lang="en-US"/>
        </a:p>
      </dgm:t>
    </dgm:pt>
    <dgm:pt modelId="{592BC9DA-C9DB-4AA2-A104-2C15B9B90853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BF5E71CA-B413-462A-9549-F4CF2AAA374B}" type="parTrans" cxnId="{28E97940-CBBE-4A6B-9E7B-3531AB7D5C37}">
      <dgm:prSet/>
      <dgm:spPr/>
      <dgm:t>
        <a:bodyPr/>
        <a:lstStyle/>
        <a:p>
          <a:endParaRPr lang="en-US"/>
        </a:p>
      </dgm:t>
    </dgm:pt>
    <dgm:pt modelId="{66F3DFF2-50A4-4623-BDAE-E9CE45261B56}" type="sibTrans" cxnId="{28E97940-CBBE-4A6B-9E7B-3531AB7D5C37}">
      <dgm:prSet/>
      <dgm:spPr/>
      <dgm:t>
        <a:bodyPr/>
        <a:lstStyle/>
        <a:p>
          <a:endParaRPr lang="en-US"/>
        </a:p>
      </dgm:t>
    </dgm:pt>
    <dgm:pt modelId="{7081FD1E-D026-401C-8A8A-0F867FDE88DF}">
      <dgm:prSet phldrT="[Text]"/>
      <dgm:spPr/>
      <dgm:t>
        <a:bodyPr/>
        <a:lstStyle/>
        <a:p>
          <a:r>
            <a:rPr lang="en-US" dirty="0"/>
            <a:t>Employees 22</a:t>
          </a:r>
        </a:p>
      </dgm:t>
    </dgm:pt>
    <dgm:pt modelId="{41CF9B0A-52F6-4EB2-A4C7-0A2AA36B2EB4}" type="parTrans" cxnId="{335C8956-387D-4A69-9399-DBDD1D98CCB6}">
      <dgm:prSet/>
      <dgm:spPr/>
      <dgm:t>
        <a:bodyPr/>
        <a:lstStyle/>
        <a:p>
          <a:endParaRPr lang="en-US"/>
        </a:p>
      </dgm:t>
    </dgm:pt>
    <dgm:pt modelId="{5EC96459-3A86-4AB2-B76C-1BD2A7C7A2C1}" type="sibTrans" cxnId="{335C8956-387D-4A69-9399-DBDD1D98CCB6}">
      <dgm:prSet/>
      <dgm:spPr/>
      <dgm:t>
        <a:bodyPr/>
        <a:lstStyle/>
        <a:p>
          <a:endParaRPr lang="en-US"/>
        </a:p>
      </dgm:t>
    </dgm:pt>
    <dgm:pt modelId="{3EAEE6ED-F2A8-465A-9EF9-926AA960825B}">
      <dgm:prSet phldrT="[Text]"/>
      <dgm:spPr/>
      <dgm:t>
        <a:bodyPr/>
        <a:lstStyle/>
        <a:p>
          <a:r>
            <a:rPr lang="en-US" dirty="0"/>
            <a:t>Fire Assignments 89</a:t>
          </a:r>
        </a:p>
      </dgm:t>
    </dgm:pt>
    <dgm:pt modelId="{61007244-EB04-4280-A889-1BBECF4BCCAE}" type="parTrans" cxnId="{4EFD552A-6898-4683-8095-E2585D42701B}">
      <dgm:prSet/>
      <dgm:spPr/>
      <dgm:t>
        <a:bodyPr/>
        <a:lstStyle/>
        <a:p>
          <a:endParaRPr lang="en-US"/>
        </a:p>
      </dgm:t>
    </dgm:pt>
    <dgm:pt modelId="{4777A133-7AD3-4F0E-A9D6-59E99458C626}" type="sibTrans" cxnId="{4EFD552A-6898-4683-8095-E2585D42701B}">
      <dgm:prSet/>
      <dgm:spPr/>
      <dgm:t>
        <a:bodyPr/>
        <a:lstStyle/>
        <a:p>
          <a:endParaRPr lang="en-US"/>
        </a:p>
      </dgm:t>
    </dgm:pt>
    <dgm:pt modelId="{8979305A-7C5E-4D0E-8BE1-D43A07857E1D}">
      <dgm:prSet phldrT="[Text]"/>
      <dgm:spPr/>
      <dgm:t>
        <a:bodyPr/>
        <a:lstStyle/>
        <a:p>
          <a:r>
            <a:rPr lang="en-US" dirty="0"/>
            <a:t>Training Assignments 24</a:t>
          </a:r>
        </a:p>
      </dgm:t>
    </dgm:pt>
    <dgm:pt modelId="{B7BC8721-0655-4FBF-A9D7-5F4DDEE10B73}" type="parTrans" cxnId="{0DB8159E-A3E1-4D32-B452-EF9D381F7F6D}">
      <dgm:prSet/>
      <dgm:spPr/>
      <dgm:t>
        <a:bodyPr/>
        <a:lstStyle/>
        <a:p>
          <a:endParaRPr lang="en-US"/>
        </a:p>
      </dgm:t>
    </dgm:pt>
    <dgm:pt modelId="{5877B228-B1BB-4310-93DA-BB9F4BF642D6}" type="sibTrans" cxnId="{0DB8159E-A3E1-4D32-B452-EF9D381F7F6D}">
      <dgm:prSet/>
      <dgm:spPr/>
      <dgm:t>
        <a:bodyPr/>
        <a:lstStyle/>
        <a:p>
          <a:endParaRPr lang="en-US"/>
        </a:p>
      </dgm:t>
    </dgm:pt>
    <dgm:pt modelId="{FF92B369-C3D9-4CC4-AEDB-08734FB3F4F8}">
      <dgm:prSet phldrT="[Text]"/>
      <dgm:spPr/>
      <dgm:t>
        <a:bodyPr/>
        <a:lstStyle/>
        <a:p>
          <a:r>
            <a:rPr lang="en-US" dirty="0"/>
            <a:t>Fire Assignments 146</a:t>
          </a:r>
        </a:p>
      </dgm:t>
    </dgm:pt>
    <dgm:pt modelId="{E7A71C22-604D-457C-B1AD-33DD603DB6E0}" type="parTrans" cxnId="{75E9CD99-6322-46D3-96D2-B6A3854A43ED}">
      <dgm:prSet/>
      <dgm:spPr/>
      <dgm:t>
        <a:bodyPr/>
        <a:lstStyle/>
        <a:p>
          <a:endParaRPr lang="en-US"/>
        </a:p>
      </dgm:t>
    </dgm:pt>
    <dgm:pt modelId="{3FCCA81C-D664-475A-8B31-793BF9E0B125}" type="sibTrans" cxnId="{75E9CD99-6322-46D3-96D2-B6A3854A43ED}">
      <dgm:prSet/>
      <dgm:spPr/>
      <dgm:t>
        <a:bodyPr/>
        <a:lstStyle/>
        <a:p>
          <a:endParaRPr lang="en-US"/>
        </a:p>
      </dgm:t>
    </dgm:pt>
    <dgm:pt modelId="{0B21A1B3-CA9D-49DA-B357-5D201F302388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C5FDEE19-EBA2-479A-95D0-92C565EB1D0A}" type="parTrans" cxnId="{65AC5861-4190-4DA6-99BB-F9A7EE1E9B8E}">
      <dgm:prSet/>
      <dgm:spPr/>
      <dgm:t>
        <a:bodyPr/>
        <a:lstStyle/>
        <a:p>
          <a:endParaRPr lang="en-US"/>
        </a:p>
      </dgm:t>
    </dgm:pt>
    <dgm:pt modelId="{F3C7EA53-921B-4E80-B7DC-CF43F98EB1E2}" type="sibTrans" cxnId="{65AC5861-4190-4DA6-99BB-F9A7EE1E9B8E}">
      <dgm:prSet/>
      <dgm:spPr/>
      <dgm:t>
        <a:bodyPr/>
        <a:lstStyle/>
        <a:p>
          <a:endParaRPr lang="en-US"/>
        </a:p>
      </dgm:t>
    </dgm:pt>
    <dgm:pt modelId="{4AB593B2-5199-4261-9639-B0765964BE36}">
      <dgm:prSet phldrT="[Text]"/>
      <dgm:spPr/>
      <dgm:t>
        <a:bodyPr/>
        <a:lstStyle/>
        <a:p>
          <a:r>
            <a:rPr lang="en-US" dirty="0"/>
            <a:t>Training Assignments 26</a:t>
          </a:r>
        </a:p>
      </dgm:t>
    </dgm:pt>
    <dgm:pt modelId="{1C611857-F145-45AC-9204-401B8AA623ED}" type="parTrans" cxnId="{068AF913-E378-4B30-8CC6-7CA70D82081C}">
      <dgm:prSet/>
      <dgm:spPr/>
      <dgm:t>
        <a:bodyPr/>
        <a:lstStyle/>
        <a:p>
          <a:endParaRPr lang="en-US"/>
        </a:p>
      </dgm:t>
    </dgm:pt>
    <dgm:pt modelId="{9B928EF4-A23D-4EE4-865D-ABD3FC5927EA}" type="sibTrans" cxnId="{068AF913-E378-4B30-8CC6-7CA70D82081C}">
      <dgm:prSet/>
      <dgm:spPr/>
      <dgm:t>
        <a:bodyPr/>
        <a:lstStyle/>
        <a:p>
          <a:endParaRPr lang="en-US"/>
        </a:p>
      </dgm:t>
    </dgm:pt>
    <dgm:pt modelId="{AA470717-A737-4A8C-A897-62632B39C219}">
      <dgm:prSet phldrT="[Text]"/>
      <dgm:spPr/>
      <dgm:t>
        <a:bodyPr/>
        <a:lstStyle/>
        <a:p>
          <a:r>
            <a:rPr lang="en-US" dirty="0"/>
            <a:t>Employees 32 </a:t>
          </a:r>
        </a:p>
      </dgm:t>
    </dgm:pt>
    <dgm:pt modelId="{F74F1BED-A8A2-4412-A465-67DC64B055B6}" type="parTrans" cxnId="{165CF231-EE6E-4D93-AD9B-7252614DFDCC}">
      <dgm:prSet/>
      <dgm:spPr/>
      <dgm:t>
        <a:bodyPr/>
        <a:lstStyle/>
        <a:p>
          <a:endParaRPr lang="en-US"/>
        </a:p>
      </dgm:t>
    </dgm:pt>
    <dgm:pt modelId="{49349CEB-DF46-4517-A87C-81E24E1EC5E4}" type="sibTrans" cxnId="{165CF231-EE6E-4D93-AD9B-7252614DFDCC}">
      <dgm:prSet/>
      <dgm:spPr/>
      <dgm:t>
        <a:bodyPr/>
        <a:lstStyle/>
        <a:p>
          <a:endParaRPr lang="en-US"/>
        </a:p>
      </dgm:t>
    </dgm:pt>
    <dgm:pt modelId="{9D9119D9-A25E-4C60-A90E-24CFE2430657}">
      <dgm:prSet phldrT="[Text]"/>
      <dgm:spPr/>
      <dgm:t>
        <a:bodyPr/>
        <a:lstStyle/>
        <a:p>
          <a:r>
            <a:rPr lang="en-US" dirty="0"/>
            <a:t>Fire Assignments 101</a:t>
          </a:r>
        </a:p>
      </dgm:t>
    </dgm:pt>
    <dgm:pt modelId="{768A9667-B8D3-437F-A2E4-7DFD50F99F74}" type="parTrans" cxnId="{6376A259-0AEC-4E76-8298-412057D41CF8}">
      <dgm:prSet/>
      <dgm:spPr/>
      <dgm:t>
        <a:bodyPr/>
        <a:lstStyle/>
        <a:p>
          <a:endParaRPr lang="en-US"/>
        </a:p>
      </dgm:t>
    </dgm:pt>
    <dgm:pt modelId="{B7A69EEB-E52D-4B1B-91CE-773105C055EC}" type="sibTrans" cxnId="{6376A259-0AEC-4E76-8298-412057D41CF8}">
      <dgm:prSet/>
      <dgm:spPr/>
      <dgm:t>
        <a:bodyPr/>
        <a:lstStyle/>
        <a:p>
          <a:endParaRPr lang="en-US"/>
        </a:p>
      </dgm:t>
    </dgm:pt>
    <dgm:pt modelId="{BC84623A-C19B-47BE-8F70-CE9833656327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ADD8B8BF-8E7B-4D94-9B55-719F270E9CB1}" type="parTrans" cxnId="{A230BD4E-1BD4-48F9-8FD3-713A19C79F32}">
      <dgm:prSet/>
      <dgm:spPr/>
      <dgm:t>
        <a:bodyPr/>
        <a:lstStyle/>
        <a:p>
          <a:endParaRPr lang="en-US"/>
        </a:p>
      </dgm:t>
    </dgm:pt>
    <dgm:pt modelId="{42D510F1-F395-47DE-8B29-4CE80D4BFA9A}" type="sibTrans" cxnId="{A230BD4E-1BD4-48F9-8FD3-713A19C79F32}">
      <dgm:prSet/>
      <dgm:spPr/>
      <dgm:t>
        <a:bodyPr/>
        <a:lstStyle/>
        <a:p>
          <a:endParaRPr lang="en-US"/>
        </a:p>
      </dgm:t>
    </dgm:pt>
    <dgm:pt modelId="{9FB2C14A-B6F3-4B12-8C46-C97D08F4F9AC}">
      <dgm:prSet phldrT="[Text]"/>
      <dgm:spPr/>
      <dgm:t>
        <a:bodyPr/>
        <a:lstStyle/>
        <a:p>
          <a:r>
            <a:rPr lang="en-US" dirty="0"/>
            <a:t>Employees 30</a:t>
          </a:r>
        </a:p>
      </dgm:t>
    </dgm:pt>
    <dgm:pt modelId="{17092877-EE34-4AD9-A3B4-7CDC19E7DD59}" type="parTrans" cxnId="{8545E8D7-8B56-417E-8688-CB0E4CCDA786}">
      <dgm:prSet/>
      <dgm:spPr/>
      <dgm:t>
        <a:bodyPr/>
        <a:lstStyle/>
        <a:p>
          <a:endParaRPr lang="en-US"/>
        </a:p>
      </dgm:t>
    </dgm:pt>
    <dgm:pt modelId="{841793E7-5A1E-401A-87FA-45F4FCB760FE}" type="sibTrans" cxnId="{8545E8D7-8B56-417E-8688-CB0E4CCDA786}">
      <dgm:prSet/>
      <dgm:spPr/>
      <dgm:t>
        <a:bodyPr/>
        <a:lstStyle/>
        <a:p>
          <a:endParaRPr lang="en-US"/>
        </a:p>
      </dgm:t>
    </dgm:pt>
    <dgm:pt modelId="{F0C019A2-CD99-4A66-8735-A22FCEB4A132}">
      <dgm:prSet phldrT="[Text]"/>
      <dgm:spPr/>
      <dgm:t>
        <a:bodyPr/>
        <a:lstStyle/>
        <a:p>
          <a:r>
            <a:rPr lang="en-US" dirty="0"/>
            <a:t>Fire Assignments 175</a:t>
          </a:r>
        </a:p>
      </dgm:t>
    </dgm:pt>
    <dgm:pt modelId="{C25C6202-CEEF-4E72-A42C-92B86E898B48}" type="parTrans" cxnId="{06C19E93-6657-4DE8-9AC1-AA7170FD5F6B}">
      <dgm:prSet/>
      <dgm:spPr/>
      <dgm:t>
        <a:bodyPr/>
        <a:lstStyle/>
        <a:p>
          <a:endParaRPr lang="en-US"/>
        </a:p>
      </dgm:t>
    </dgm:pt>
    <dgm:pt modelId="{6FBB3479-6A1A-4CA1-965C-58E4D070E655}" type="sibTrans" cxnId="{06C19E93-6657-4DE8-9AC1-AA7170FD5F6B}">
      <dgm:prSet/>
      <dgm:spPr/>
      <dgm:t>
        <a:bodyPr/>
        <a:lstStyle/>
        <a:p>
          <a:endParaRPr lang="en-US"/>
        </a:p>
      </dgm:t>
    </dgm:pt>
    <dgm:pt modelId="{D29C4574-7236-486E-B0A9-1C5A43796409}">
      <dgm:prSet phldrT="[Text]"/>
      <dgm:spPr/>
      <dgm:t>
        <a:bodyPr/>
        <a:lstStyle/>
        <a:p>
          <a:r>
            <a:rPr lang="en-US" dirty="0"/>
            <a:t>Training Assignments 10</a:t>
          </a:r>
        </a:p>
      </dgm:t>
    </dgm:pt>
    <dgm:pt modelId="{4604C0B4-AE90-457D-A987-C885A54FDE69}" type="parTrans" cxnId="{1F6B082A-DC3C-48AF-9C2F-2CD291DF39F2}">
      <dgm:prSet/>
      <dgm:spPr/>
      <dgm:t>
        <a:bodyPr/>
        <a:lstStyle/>
        <a:p>
          <a:endParaRPr lang="en-US"/>
        </a:p>
      </dgm:t>
    </dgm:pt>
    <dgm:pt modelId="{72A36B3F-FAFC-46F3-9110-B335AE518013}" type="sibTrans" cxnId="{1F6B082A-DC3C-48AF-9C2F-2CD291DF39F2}">
      <dgm:prSet/>
      <dgm:spPr/>
      <dgm:t>
        <a:bodyPr/>
        <a:lstStyle/>
        <a:p>
          <a:endParaRPr lang="en-US"/>
        </a:p>
      </dgm:t>
    </dgm:pt>
    <dgm:pt modelId="{EB74F721-956E-47CE-8B95-23947BF275A2}" type="pres">
      <dgm:prSet presAssocID="{75B254D8-9374-4F07-8C38-7D2BBDBAE0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75C0C1-A5AB-4409-B7CC-8BEB10E198C6}" type="pres">
      <dgm:prSet presAssocID="{BC84623A-C19B-47BE-8F70-CE9833656327}" presName="root" presStyleCnt="0"/>
      <dgm:spPr/>
    </dgm:pt>
    <dgm:pt modelId="{052DEF8E-64F1-49DE-AD81-13CE035C621F}" type="pres">
      <dgm:prSet presAssocID="{BC84623A-C19B-47BE-8F70-CE9833656327}" presName="rootComposite" presStyleCnt="0"/>
      <dgm:spPr/>
    </dgm:pt>
    <dgm:pt modelId="{5FB87933-AE03-41F9-A73A-425EAF88BD9A}" type="pres">
      <dgm:prSet presAssocID="{BC84623A-C19B-47BE-8F70-CE9833656327}" presName="rootText" presStyleLbl="node1" presStyleIdx="0" presStyleCnt="4"/>
      <dgm:spPr/>
    </dgm:pt>
    <dgm:pt modelId="{4A7D7304-582C-42CD-A137-D8F2142B21F6}" type="pres">
      <dgm:prSet presAssocID="{BC84623A-C19B-47BE-8F70-CE9833656327}" presName="rootConnector" presStyleLbl="node1" presStyleIdx="0" presStyleCnt="4"/>
      <dgm:spPr/>
    </dgm:pt>
    <dgm:pt modelId="{41A61B5C-D588-40F9-8CA1-08647F194948}" type="pres">
      <dgm:prSet presAssocID="{BC84623A-C19B-47BE-8F70-CE9833656327}" presName="childShape" presStyleCnt="0"/>
      <dgm:spPr/>
    </dgm:pt>
    <dgm:pt modelId="{29512E6C-EBF6-4258-A041-A5D6940FA9ED}" type="pres">
      <dgm:prSet presAssocID="{17092877-EE34-4AD9-A3B4-7CDC19E7DD59}" presName="Name13" presStyleLbl="parChTrans1D2" presStyleIdx="0" presStyleCnt="12"/>
      <dgm:spPr/>
    </dgm:pt>
    <dgm:pt modelId="{45B57C56-4394-4157-8229-7610D7257D82}" type="pres">
      <dgm:prSet presAssocID="{9FB2C14A-B6F3-4B12-8C46-C97D08F4F9AC}" presName="childText" presStyleLbl="bgAcc1" presStyleIdx="0" presStyleCnt="12">
        <dgm:presLayoutVars>
          <dgm:bulletEnabled val="1"/>
        </dgm:presLayoutVars>
      </dgm:prSet>
      <dgm:spPr/>
    </dgm:pt>
    <dgm:pt modelId="{4222F12B-2666-4B06-8A9C-0E53D2276306}" type="pres">
      <dgm:prSet presAssocID="{C25C6202-CEEF-4E72-A42C-92B86E898B48}" presName="Name13" presStyleLbl="parChTrans1D2" presStyleIdx="1" presStyleCnt="12"/>
      <dgm:spPr/>
    </dgm:pt>
    <dgm:pt modelId="{721127BB-20FD-4687-8AC0-ED1FC78C7E42}" type="pres">
      <dgm:prSet presAssocID="{F0C019A2-CD99-4A66-8735-A22FCEB4A132}" presName="childText" presStyleLbl="bgAcc1" presStyleIdx="1" presStyleCnt="12">
        <dgm:presLayoutVars>
          <dgm:bulletEnabled val="1"/>
        </dgm:presLayoutVars>
      </dgm:prSet>
      <dgm:spPr/>
    </dgm:pt>
    <dgm:pt modelId="{8C17208B-5176-45C3-A3ED-1A52967508F2}" type="pres">
      <dgm:prSet presAssocID="{4604C0B4-AE90-457D-A987-C885A54FDE69}" presName="Name13" presStyleLbl="parChTrans1D2" presStyleIdx="2" presStyleCnt="12"/>
      <dgm:spPr/>
    </dgm:pt>
    <dgm:pt modelId="{3B611A26-ED62-4173-9D72-D364C0B2E467}" type="pres">
      <dgm:prSet presAssocID="{D29C4574-7236-486E-B0A9-1C5A43796409}" presName="childText" presStyleLbl="bgAcc1" presStyleIdx="2" presStyleCnt="12">
        <dgm:presLayoutVars>
          <dgm:bulletEnabled val="1"/>
        </dgm:presLayoutVars>
      </dgm:prSet>
      <dgm:spPr/>
    </dgm:pt>
    <dgm:pt modelId="{BE83FCC8-3E99-4F66-A7BB-80D6C362C544}" type="pres">
      <dgm:prSet presAssocID="{30F914B8-42C7-4F00-868B-74747D5675C8}" presName="root" presStyleCnt="0"/>
      <dgm:spPr/>
    </dgm:pt>
    <dgm:pt modelId="{85C6B140-1DF8-41DE-B555-43056B203430}" type="pres">
      <dgm:prSet presAssocID="{30F914B8-42C7-4F00-868B-74747D5675C8}" presName="rootComposite" presStyleCnt="0"/>
      <dgm:spPr/>
    </dgm:pt>
    <dgm:pt modelId="{D613C6A3-E2EE-499F-8B83-B1DD1C74C9F9}" type="pres">
      <dgm:prSet presAssocID="{30F914B8-42C7-4F00-868B-74747D5675C8}" presName="rootText" presStyleLbl="node1" presStyleIdx="1" presStyleCnt="4"/>
      <dgm:spPr/>
    </dgm:pt>
    <dgm:pt modelId="{497F949B-C907-406A-9A7E-CA8C19CBAF09}" type="pres">
      <dgm:prSet presAssocID="{30F914B8-42C7-4F00-868B-74747D5675C8}" presName="rootConnector" presStyleLbl="node1" presStyleIdx="1" presStyleCnt="4"/>
      <dgm:spPr/>
    </dgm:pt>
    <dgm:pt modelId="{D434F592-1769-4F11-B1FE-4F42A64709AC}" type="pres">
      <dgm:prSet presAssocID="{30F914B8-42C7-4F00-868B-74747D5675C8}" presName="childShape" presStyleCnt="0"/>
      <dgm:spPr/>
    </dgm:pt>
    <dgm:pt modelId="{F342D863-48D7-492A-8CD0-61019BD7543E}" type="pres">
      <dgm:prSet presAssocID="{D0034C10-4AA1-42FB-B80F-0BB5888B7197}" presName="Name13" presStyleLbl="parChTrans1D2" presStyleIdx="3" presStyleCnt="12"/>
      <dgm:spPr/>
    </dgm:pt>
    <dgm:pt modelId="{CE1C4DD1-4F72-4F63-9E32-310EDED6459C}" type="pres">
      <dgm:prSet presAssocID="{EB58AD88-BDF5-4817-BCE6-47B5C137B0CE}" presName="childText" presStyleLbl="bgAcc1" presStyleIdx="3" presStyleCnt="12">
        <dgm:presLayoutVars>
          <dgm:bulletEnabled val="1"/>
        </dgm:presLayoutVars>
      </dgm:prSet>
      <dgm:spPr/>
    </dgm:pt>
    <dgm:pt modelId="{D2E25F10-6591-4977-9C76-9FFBA4BD74CB}" type="pres">
      <dgm:prSet presAssocID="{E7A71C22-604D-457C-B1AD-33DD603DB6E0}" presName="Name13" presStyleLbl="parChTrans1D2" presStyleIdx="4" presStyleCnt="12"/>
      <dgm:spPr/>
    </dgm:pt>
    <dgm:pt modelId="{E3E14D34-8A0B-4022-907D-02E439A77A28}" type="pres">
      <dgm:prSet presAssocID="{FF92B369-C3D9-4CC4-AEDB-08734FB3F4F8}" presName="childText" presStyleLbl="bgAcc1" presStyleIdx="4" presStyleCnt="12">
        <dgm:presLayoutVars>
          <dgm:bulletEnabled val="1"/>
        </dgm:presLayoutVars>
      </dgm:prSet>
      <dgm:spPr/>
    </dgm:pt>
    <dgm:pt modelId="{1BE58E99-FA76-42A7-82C9-37568F3DEB6E}" type="pres">
      <dgm:prSet presAssocID="{8DE598A7-E2A5-4F5C-B720-A14D4D92B50F}" presName="Name13" presStyleLbl="parChTrans1D2" presStyleIdx="5" presStyleCnt="12"/>
      <dgm:spPr/>
    </dgm:pt>
    <dgm:pt modelId="{110A06C3-A3B2-4EA9-9247-49C5083202BA}" type="pres">
      <dgm:prSet presAssocID="{BA3086C1-95E9-410E-A52E-28F8DFAEB94E}" presName="childText" presStyleLbl="bgAcc1" presStyleIdx="5" presStyleCnt="12">
        <dgm:presLayoutVars>
          <dgm:bulletEnabled val="1"/>
        </dgm:presLayoutVars>
      </dgm:prSet>
      <dgm:spPr/>
    </dgm:pt>
    <dgm:pt modelId="{E3E27BD4-41B8-45FB-9E70-1F8BFCE7C5C2}" type="pres">
      <dgm:prSet presAssocID="{592BC9DA-C9DB-4AA2-A104-2C15B9B90853}" presName="root" presStyleCnt="0"/>
      <dgm:spPr/>
    </dgm:pt>
    <dgm:pt modelId="{33316A50-9263-412F-A10B-45FD6E799118}" type="pres">
      <dgm:prSet presAssocID="{592BC9DA-C9DB-4AA2-A104-2C15B9B90853}" presName="rootComposite" presStyleCnt="0"/>
      <dgm:spPr/>
    </dgm:pt>
    <dgm:pt modelId="{A12DA590-D697-4FEE-8D47-2985C89E58C0}" type="pres">
      <dgm:prSet presAssocID="{592BC9DA-C9DB-4AA2-A104-2C15B9B90853}" presName="rootText" presStyleLbl="node1" presStyleIdx="2" presStyleCnt="4"/>
      <dgm:spPr/>
    </dgm:pt>
    <dgm:pt modelId="{02114835-B0D6-43DF-AA91-AC60C0777F99}" type="pres">
      <dgm:prSet presAssocID="{592BC9DA-C9DB-4AA2-A104-2C15B9B90853}" presName="rootConnector" presStyleLbl="node1" presStyleIdx="2" presStyleCnt="4"/>
      <dgm:spPr/>
    </dgm:pt>
    <dgm:pt modelId="{A79B79DA-AC27-46F3-86EB-1E5FD2315C56}" type="pres">
      <dgm:prSet presAssocID="{592BC9DA-C9DB-4AA2-A104-2C15B9B90853}" presName="childShape" presStyleCnt="0"/>
      <dgm:spPr/>
    </dgm:pt>
    <dgm:pt modelId="{DC2E9418-12A5-4AC8-BCDF-89A137567072}" type="pres">
      <dgm:prSet presAssocID="{41CF9B0A-52F6-4EB2-A4C7-0A2AA36B2EB4}" presName="Name13" presStyleLbl="parChTrans1D2" presStyleIdx="6" presStyleCnt="12"/>
      <dgm:spPr/>
    </dgm:pt>
    <dgm:pt modelId="{E811F193-251C-4CCE-81A6-6FA281DBA854}" type="pres">
      <dgm:prSet presAssocID="{7081FD1E-D026-401C-8A8A-0F867FDE88DF}" presName="childText" presStyleLbl="bgAcc1" presStyleIdx="6" presStyleCnt="12">
        <dgm:presLayoutVars>
          <dgm:bulletEnabled val="1"/>
        </dgm:presLayoutVars>
      </dgm:prSet>
      <dgm:spPr/>
    </dgm:pt>
    <dgm:pt modelId="{4D6DCA87-20EF-40A2-A714-790EB22D22B6}" type="pres">
      <dgm:prSet presAssocID="{61007244-EB04-4280-A889-1BBECF4BCCAE}" presName="Name13" presStyleLbl="parChTrans1D2" presStyleIdx="7" presStyleCnt="12"/>
      <dgm:spPr/>
    </dgm:pt>
    <dgm:pt modelId="{E1DCDE16-5F9B-4EE3-9BFD-4DA510B71CEB}" type="pres">
      <dgm:prSet presAssocID="{3EAEE6ED-F2A8-465A-9EF9-926AA960825B}" presName="childText" presStyleLbl="bgAcc1" presStyleIdx="7" presStyleCnt="12">
        <dgm:presLayoutVars>
          <dgm:bulletEnabled val="1"/>
        </dgm:presLayoutVars>
      </dgm:prSet>
      <dgm:spPr/>
    </dgm:pt>
    <dgm:pt modelId="{DF4110DB-7706-4F2D-A92E-A236974F971A}" type="pres">
      <dgm:prSet presAssocID="{B7BC8721-0655-4FBF-A9D7-5F4DDEE10B73}" presName="Name13" presStyleLbl="parChTrans1D2" presStyleIdx="8" presStyleCnt="12"/>
      <dgm:spPr/>
    </dgm:pt>
    <dgm:pt modelId="{3C11CDF3-E6A4-466C-8B10-B847267FAF58}" type="pres">
      <dgm:prSet presAssocID="{8979305A-7C5E-4D0E-8BE1-D43A07857E1D}" presName="childText" presStyleLbl="bgAcc1" presStyleIdx="8" presStyleCnt="12">
        <dgm:presLayoutVars>
          <dgm:bulletEnabled val="1"/>
        </dgm:presLayoutVars>
      </dgm:prSet>
      <dgm:spPr/>
    </dgm:pt>
    <dgm:pt modelId="{E56681A5-8C6E-4028-9059-182E538E0C9D}" type="pres">
      <dgm:prSet presAssocID="{0B21A1B3-CA9D-49DA-B357-5D201F302388}" presName="root" presStyleCnt="0"/>
      <dgm:spPr/>
    </dgm:pt>
    <dgm:pt modelId="{88262B8C-D774-486A-B752-C35859665FBD}" type="pres">
      <dgm:prSet presAssocID="{0B21A1B3-CA9D-49DA-B357-5D201F302388}" presName="rootComposite" presStyleCnt="0"/>
      <dgm:spPr/>
    </dgm:pt>
    <dgm:pt modelId="{62EFD624-8351-4BE8-AF3B-9B6B1AD675D5}" type="pres">
      <dgm:prSet presAssocID="{0B21A1B3-CA9D-49DA-B357-5D201F302388}" presName="rootText" presStyleLbl="node1" presStyleIdx="3" presStyleCnt="4"/>
      <dgm:spPr/>
    </dgm:pt>
    <dgm:pt modelId="{F2D0B2FA-58B8-4EF0-A629-B2A7490D0D02}" type="pres">
      <dgm:prSet presAssocID="{0B21A1B3-CA9D-49DA-B357-5D201F302388}" presName="rootConnector" presStyleLbl="node1" presStyleIdx="3" presStyleCnt="4"/>
      <dgm:spPr/>
    </dgm:pt>
    <dgm:pt modelId="{40FBEFA2-56AB-443F-90FD-3A124637E287}" type="pres">
      <dgm:prSet presAssocID="{0B21A1B3-CA9D-49DA-B357-5D201F302388}" presName="childShape" presStyleCnt="0"/>
      <dgm:spPr/>
    </dgm:pt>
    <dgm:pt modelId="{7C6641A0-6120-4AAB-91E9-BED32E7444F5}" type="pres">
      <dgm:prSet presAssocID="{F74F1BED-A8A2-4412-A465-67DC64B055B6}" presName="Name13" presStyleLbl="parChTrans1D2" presStyleIdx="9" presStyleCnt="12"/>
      <dgm:spPr/>
    </dgm:pt>
    <dgm:pt modelId="{B439E6F2-03F2-4190-9E11-31DEA6BC3024}" type="pres">
      <dgm:prSet presAssocID="{AA470717-A737-4A8C-A897-62632B39C219}" presName="childText" presStyleLbl="bgAcc1" presStyleIdx="9" presStyleCnt="12">
        <dgm:presLayoutVars>
          <dgm:bulletEnabled val="1"/>
        </dgm:presLayoutVars>
      </dgm:prSet>
      <dgm:spPr/>
    </dgm:pt>
    <dgm:pt modelId="{49FB45F8-B6EA-4430-9B0C-8039929289E4}" type="pres">
      <dgm:prSet presAssocID="{768A9667-B8D3-437F-A2E4-7DFD50F99F74}" presName="Name13" presStyleLbl="parChTrans1D2" presStyleIdx="10" presStyleCnt="12"/>
      <dgm:spPr/>
    </dgm:pt>
    <dgm:pt modelId="{19140B48-FA39-4682-8D80-DA932DB1B27E}" type="pres">
      <dgm:prSet presAssocID="{9D9119D9-A25E-4C60-A90E-24CFE2430657}" presName="childText" presStyleLbl="bgAcc1" presStyleIdx="10" presStyleCnt="12">
        <dgm:presLayoutVars>
          <dgm:bulletEnabled val="1"/>
        </dgm:presLayoutVars>
      </dgm:prSet>
      <dgm:spPr/>
    </dgm:pt>
    <dgm:pt modelId="{27872CBF-BA33-4C78-BBE5-5E4127889D09}" type="pres">
      <dgm:prSet presAssocID="{1C611857-F145-45AC-9204-401B8AA623ED}" presName="Name13" presStyleLbl="parChTrans1D2" presStyleIdx="11" presStyleCnt="12"/>
      <dgm:spPr/>
    </dgm:pt>
    <dgm:pt modelId="{5B5FAEF7-9FB7-4883-916D-D6E35E3610F2}" type="pres">
      <dgm:prSet presAssocID="{4AB593B2-5199-4261-9639-B0765964BE36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37752107-C304-4909-8E38-B4B796010FED}" type="presOf" srcId="{D29C4574-7236-486E-B0A9-1C5A43796409}" destId="{3B611A26-ED62-4173-9D72-D364C0B2E467}" srcOrd="0" destOrd="0" presId="urn:microsoft.com/office/officeart/2005/8/layout/hierarchy3"/>
    <dgm:cxn modelId="{CDC7CF0C-41B1-40D1-B7B9-5DC37C94FB0F}" type="presOf" srcId="{F0C019A2-CD99-4A66-8735-A22FCEB4A132}" destId="{721127BB-20FD-4687-8AC0-ED1FC78C7E42}" srcOrd="0" destOrd="0" presId="urn:microsoft.com/office/officeart/2005/8/layout/hierarchy3"/>
    <dgm:cxn modelId="{8C036D0D-CED3-4E06-9DD6-A6F2B2E254E1}" type="presOf" srcId="{41CF9B0A-52F6-4EB2-A4C7-0A2AA36B2EB4}" destId="{DC2E9418-12A5-4AC8-BCDF-89A137567072}" srcOrd="0" destOrd="0" presId="urn:microsoft.com/office/officeart/2005/8/layout/hierarchy3"/>
    <dgm:cxn modelId="{4C209C0E-44A2-4FC0-9A05-674E82982AA0}" type="presOf" srcId="{E7A71C22-604D-457C-B1AD-33DD603DB6E0}" destId="{D2E25F10-6591-4977-9C76-9FFBA4BD74CB}" srcOrd="0" destOrd="0" presId="urn:microsoft.com/office/officeart/2005/8/layout/hierarchy3"/>
    <dgm:cxn modelId="{AA1E7110-DDDC-433E-A897-4417DFDD613B}" type="presOf" srcId="{C25C6202-CEEF-4E72-A42C-92B86E898B48}" destId="{4222F12B-2666-4B06-8A9C-0E53D2276306}" srcOrd="0" destOrd="0" presId="urn:microsoft.com/office/officeart/2005/8/layout/hierarchy3"/>
    <dgm:cxn modelId="{068AF913-E378-4B30-8CC6-7CA70D82081C}" srcId="{0B21A1B3-CA9D-49DA-B357-5D201F302388}" destId="{4AB593B2-5199-4261-9639-B0765964BE36}" srcOrd="2" destOrd="0" parTransId="{1C611857-F145-45AC-9204-401B8AA623ED}" sibTransId="{9B928EF4-A23D-4EE4-865D-ABD3FC5927EA}"/>
    <dgm:cxn modelId="{1F6B082A-DC3C-48AF-9C2F-2CD291DF39F2}" srcId="{BC84623A-C19B-47BE-8F70-CE9833656327}" destId="{D29C4574-7236-486E-B0A9-1C5A43796409}" srcOrd="2" destOrd="0" parTransId="{4604C0B4-AE90-457D-A987-C885A54FDE69}" sibTransId="{72A36B3F-FAFC-46F3-9110-B335AE518013}"/>
    <dgm:cxn modelId="{4EFD552A-6898-4683-8095-E2585D42701B}" srcId="{592BC9DA-C9DB-4AA2-A104-2C15B9B90853}" destId="{3EAEE6ED-F2A8-465A-9EF9-926AA960825B}" srcOrd="1" destOrd="0" parTransId="{61007244-EB04-4280-A889-1BBECF4BCCAE}" sibTransId="{4777A133-7AD3-4F0E-A9D6-59E99458C626}"/>
    <dgm:cxn modelId="{13978F2A-2706-49DE-AE69-59E48DA63A8C}" type="presOf" srcId="{592BC9DA-C9DB-4AA2-A104-2C15B9B90853}" destId="{A12DA590-D697-4FEE-8D47-2985C89E58C0}" srcOrd="0" destOrd="0" presId="urn:microsoft.com/office/officeart/2005/8/layout/hierarchy3"/>
    <dgm:cxn modelId="{165CF231-EE6E-4D93-AD9B-7252614DFDCC}" srcId="{0B21A1B3-CA9D-49DA-B357-5D201F302388}" destId="{AA470717-A737-4A8C-A897-62632B39C219}" srcOrd="0" destOrd="0" parTransId="{F74F1BED-A8A2-4412-A465-67DC64B055B6}" sibTransId="{49349CEB-DF46-4517-A87C-81E24E1EC5E4}"/>
    <dgm:cxn modelId="{AAF03736-A8B4-4D71-93B5-799EA95FA562}" type="presOf" srcId="{75B254D8-9374-4F07-8C38-7D2BBDBAE005}" destId="{EB74F721-956E-47CE-8B95-23947BF275A2}" srcOrd="0" destOrd="0" presId="urn:microsoft.com/office/officeart/2005/8/layout/hierarchy3"/>
    <dgm:cxn modelId="{28E97940-CBBE-4A6B-9E7B-3531AB7D5C37}" srcId="{75B254D8-9374-4F07-8C38-7D2BBDBAE005}" destId="{592BC9DA-C9DB-4AA2-A104-2C15B9B90853}" srcOrd="2" destOrd="0" parTransId="{BF5E71CA-B413-462A-9549-F4CF2AAA374B}" sibTransId="{66F3DFF2-50A4-4623-BDAE-E9CE45261B56}"/>
    <dgm:cxn modelId="{65AC5861-4190-4DA6-99BB-F9A7EE1E9B8E}" srcId="{75B254D8-9374-4F07-8C38-7D2BBDBAE005}" destId="{0B21A1B3-CA9D-49DA-B357-5D201F302388}" srcOrd="3" destOrd="0" parTransId="{C5FDEE19-EBA2-479A-95D0-92C565EB1D0A}" sibTransId="{F3C7EA53-921B-4E80-B7DC-CF43F98EB1E2}"/>
    <dgm:cxn modelId="{02E72364-89DF-4D80-BD64-BCD8EEEC45D6}" type="presOf" srcId="{4AB593B2-5199-4261-9639-B0765964BE36}" destId="{5B5FAEF7-9FB7-4883-916D-D6E35E3610F2}" srcOrd="0" destOrd="0" presId="urn:microsoft.com/office/officeart/2005/8/layout/hierarchy3"/>
    <dgm:cxn modelId="{1EFED769-98EB-494A-A566-5621E85C4C1E}" type="presOf" srcId="{F74F1BED-A8A2-4412-A465-67DC64B055B6}" destId="{7C6641A0-6120-4AAB-91E9-BED32E7444F5}" srcOrd="0" destOrd="0" presId="urn:microsoft.com/office/officeart/2005/8/layout/hierarchy3"/>
    <dgm:cxn modelId="{993DAA6B-374E-49AA-8349-9044B93E2976}" type="presOf" srcId="{D0034C10-4AA1-42FB-B80F-0BB5888B7197}" destId="{F342D863-48D7-492A-8CD0-61019BD7543E}" srcOrd="0" destOrd="0" presId="urn:microsoft.com/office/officeart/2005/8/layout/hierarchy3"/>
    <dgm:cxn modelId="{79C8704D-89D2-4959-917F-616049337DE9}" type="presOf" srcId="{592BC9DA-C9DB-4AA2-A104-2C15B9B90853}" destId="{02114835-B0D6-43DF-AA91-AC60C0777F99}" srcOrd="1" destOrd="0" presId="urn:microsoft.com/office/officeart/2005/8/layout/hierarchy3"/>
    <dgm:cxn modelId="{A230BD4E-1BD4-48F9-8FD3-713A19C79F32}" srcId="{75B254D8-9374-4F07-8C38-7D2BBDBAE005}" destId="{BC84623A-C19B-47BE-8F70-CE9833656327}" srcOrd="0" destOrd="0" parTransId="{ADD8B8BF-8E7B-4D94-9B55-719F270E9CB1}" sibTransId="{42D510F1-F395-47DE-8B29-4CE80D4BFA9A}"/>
    <dgm:cxn modelId="{77928A52-E465-4426-8192-61E56281FE81}" type="presOf" srcId="{0B21A1B3-CA9D-49DA-B357-5D201F302388}" destId="{62EFD624-8351-4BE8-AF3B-9B6B1AD675D5}" srcOrd="0" destOrd="0" presId="urn:microsoft.com/office/officeart/2005/8/layout/hierarchy3"/>
    <dgm:cxn modelId="{335C8956-387D-4A69-9399-DBDD1D98CCB6}" srcId="{592BC9DA-C9DB-4AA2-A104-2C15B9B90853}" destId="{7081FD1E-D026-401C-8A8A-0F867FDE88DF}" srcOrd="0" destOrd="0" parTransId="{41CF9B0A-52F6-4EB2-A4C7-0A2AA36B2EB4}" sibTransId="{5EC96459-3A86-4AB2-B76C-1BD2A7C7A2C1}"/>
    <dgm:cxn modelId="{6376A259-0AEC-4E76-8298-412057D41CF8}" srcId="{0B21A1B3-CA9D-49DA-B357-5D201F302388}" destId="{9D9119D9-A25E-4C60-A90E-24CFE2430657}" srcOrd="1" destOrd="0" parTransId="{768A9667-B8D3-437F-A2E4-7DFD50F99F74}" sibTransId="{B7A69EEB-E52D-4B1B-91CE-773105C055EC}"/>
    <dgm:cxn modelId="{F80CBF79-C357-4A8F-B8CC-AB4883F5C634}" srcId="{75B254D8-9374-4F07-8C38-7D2BBDBAE005}" destId="{30F914B8-42C7-4F00-868B-74747D5675C8}" srcOrd="1" destOrd="0" parTransId="{4A0ED53B-04E4-4F78-8F6E-4CC5272DBD48}" sibTransId="{7C99CC04-4A6C-4F6F-BEE7-832F130A924B}"/>
    <dgm:cxn modelId="{2008A783-D23B-4D42-BFAF-5B618415FBB0}" type="presOf" srcId="{8DE598A7-E2A5-4F5C-B720-A14D4D92B50F}" destId="{1BE58E99-FA76-42A7-82C9-37568F3DEB6E}" srcOrd="0" destOrd="0" presId="urn:microsoft.com/office/officeart/2005/8/layout/hierarchy3"/>
    <dgm:cxn modelId="{0A59EB8B-ED27-496D-8DD2-DC98FF8D96EE}" type="presOf" srcId="{9D9119D9-A25E-4C60-A90E-24CFE2430657}" destId="{19140B48-FA39-4682-8D80-DA932DB1B27E}" srcOrd="0" destOrd="0" presId="urn:microsoft.com/office/officeart/2005/8/layout/hierarchy3"/>
    <dgm:cxn modelId="{18962493-BA93-4B14-AFB8-9FBB16B1C924}" type="presOf" srcId="{0B21A1B3-CA9D-49DA-B357-5D201F302388}" destId="{F2D0B2FA-58B8-4EF0-A629-B2A7490D0D02}" srcOrd="1" destOrd="0" presId="urn:microsoft.com/office/officeart/2005/8/layout/hierarchy3"/>
    <dgm:cxn modelId="{06C19E93-6657-4DE8-9AC1-AA7170FD5F6B}" srcId="{BC84623A-C19B-47BE-8F70-CE9833656327}" destId="{F0C019A2-CD99-4A66-8735-A22FCEB4A132}" srcOrd="1" destOrd="0" parTransId="{C25C6202-CEEF-4E72-A42C-92B86E898B48}" sibTransId="{6FBB3479-6A1A-4CA1-965C-58E4D070E655}"/>
    <dgm:cxn modelId="{BF3CF993-1CDA-4B4E-94EB-74A3C8A5A328}" type="presOf" srcId="{30F914B8-42C7-4F00-868B-74747D5675C8}" destId="{D613C6A3-E2EE-499F-8B83-B1DD1C74C9F9}" srcOrd="0" destOrd="0" presId="urn:microsoft.com/office/officeart/2005/8/layout/hierarchy3"/>
    <dgm:cxn modelId="{09091C97-5D90-45A8-8256-59681DCFE375}" type="presOf" srcId="{1C611857-F145-45AC-9204-401B8AA623ED}" destId="{27872CBF-BA33-4C78-BBE5-5E4127889D09}" srcOrd="0" destOrd="0" presId="urn:microsoft.com/office/officeart/2005/8/layout/hierarchy3"/>
    <dgm:cxn modelId="{75E9CD99-6322-46D3-96D2-B6A3854A43ED}" srcId="{30F914B8-42C7-4F00-868B-74747D5675C8}" destId="{FF92B369-C3D9-4CC4-AEDB-08734FB3F4F8}" srcOrd="1" destOrd="0" parTransId="{E7A71C22-604D-457C-B1AD-33DD603DB6E0}" sibTransId="{3FCCA81C-D664-475A-8B31-793BF9E0B125}"/>
    <dgm:cxn modelId="{0DB8159E-A3E1-4D32-B452-EF9D381F7F6D}" srcId="{592BC9DA-C9DB-4AA2-A104-2C15B9B90853}" destId="{8979305A-7C5E-4D0E-8BE1-D43A07857E1D}" srcOrd="2" destOrd="0" parTransId="{B7BC8721-0655-4FBF-A9D7-5F4DDEE10B73}" sibTransId="{5877B228-B1BB-4310-93DA-BB9F4BF642D6}"/>
    <dgm:cxn modelId="{11CF66A2-F6F3-4F67-8D47-9FA8DB959E95}" type="presOf" srcId="{4604C0B4-AE90-457D-A987-C885A54FDE69}" destId="{8C17208B-5176-45C3-A3ED-1A52967508F2}" srcOrd="0" destOrd="0" presId="urn:microsoft.com/office/officeart/2005/8/layout/hierarchy3"/>
    <dgm:cxn modelId="{844160A3-C206-4CBC-AAE7-1EBB25AFF338}" type="presOf" srcId="{BC84623A-C19B-47BE-8F70-CE9833656327}" destId="{5FB87933-AE03-41F9-A73A-425EAF88BD9A}" srcOrd="0" destOrd="0" presId="urn:microsoft.com/office/officeart/2005/8/layout/hierarchy3"/>
    <dgm:cxn modelId="{8FF437A4-B230-4FB3-9A09-541EA65BE1C7}" type="presOf" srcId="{8979305A-7C5E-4D0E-8BE1-D43A07857E1D}" destId="{3C11CDF3-E6A4-466C-8B10-B847267FAF58}" srcOrd="0" destOrd="0" presId="urn:microsoft.com/office/officeart/2005/8/layout/hierarchy3"/>
    <dgm:cxn modelId="{2581CEA5-B2D4-4A75-BA90-9F04F4548804}" type="presOf" srcId="{3EAEE6ED-F2A8-465A-9EF9-926AA960825B}" destId="{E1DCDE16-5F9B-4EE3-9BFD-4DA510B71CEB}" srcOrd="0" destOrd="0" presId="urn:microsoft.com/office/officeart/2005/8/layout/hierarchy3"/>
    <dgm:cxn modelId="{4EB60FAA-3CB7-4E8C-BF5C-489ACFDEF929}" type="presOf" srcId="{FF92B369-C3D9-4CC4-AEDB-08734FB3F4F8}" destId="{E3E14D34-8A0B-4022-907D-02E439A77A28}" srcOrd="0" destOrd="0" presId="urn:microsoft.com/office/officeart/2005/8/layout/hierarchy3"/>
    <dgm:cxn modelId="{885E77AC-B276-4DC7-AC36-58C4BEF08CB0}" srcId="{30F914B8-42C7-4F00-868B-74747D5675C8}" destId="{BA3086C1-95E9-410E-A52E-28F8DFAEB94E}" srcOrd="2" destOrd="0" parTransId="{8DE598A7-E2A5-4F5C-B720-A14D4D92B50F}" sibTransId="{E930B474-D93D-4DF3-8388-E946D9A52905}"/>
    <dgm:cxn modelId="{06575CAD-FAC7-42B5-A0B7-74F783345950}" type="presOf" srcId="{17092877-EE34-4AD9-A3B4-7CDC19E7DD59}" destId="{29512E6C-EBF6-4258-A041-A5D6940FA9ED}" srcOrd="0" destOrd="0" presId="urn:microsoft.com/office/officeart/2005/8/layout/hierarchy3"/>
    <dgm:cxn modelId="{A22348B9-0622-4CFD-9C1D-07EBE4961016}" type="presOf" srcId="{BA3086C1-95E9-410E-A52E-28F8DFAEB94E}" destId="{110A06C3-A3B2-4EA9-9247-49C5083202BA}" srcOrd="0" destOrd="0" presId="urn:microsoft.com/office/officeart/2005/8/layout/hierarchy3"/>
    <dgm:cxn modelId="{8F61C3C7-6535-4361-AD50-1E47413A51CD}" type="presOf" srcId="{768A9667-B8D3-437F-A2E4-7DFD50F99F74}" destId="{49FB45F8-B6EA-4430-9B0C-8039929289E4}" srcOrd="0" destOrd="0" presId="urn:microsoft.com/office/officeart/2005/8/layout/hierarchy3"/>
    <dgm:cxn modelId="{2AD006CA-EBE0-41B1-9417-48A4D6D03320}" type="presOf" srcId="{BC84623A-C19B-47BE-8F70-CE9833656327}" destId="{4A7D7304-582C-42CD-A137-D8F2142B21F6}" srcOrd="1" destOrd="0" presId="urn:microsoft.com/office/officeart/2005/8/layout/hierarchy3"/>
    <dgm:cxn modelId="{8545E8D7-8B56-417E-8688-CB0E4CCDA786}" srcId="{BC84623A-C19B-47BE-8F70-CE9833656327}" destId="{9FB2C14A-B6F3-4B12-8C46-C97D08F4F9AC}" srcOrd="0" destOrd="0" parTransId="{17092877-EE34-4AD9-A3B4-7CDC19E7DD59}" sibTransId="{841793E7-5A1E-401A-87FA-45F4FCB760FE}"/>
    <dgm:cxn modelId="{0236ACD9-C934-40B2-BA19-8391BEC5D637}" type="presOf" srcId="{7081FD1E-D026-401C-8A8A-0F867FDE88DF}" destId="{E811F193-251C-4CCE-81A6-6FA281DBA854}" srcOrd="0" destOrd="0" presId="urn:microsoft.com/office/officeart/2005/8/layout/hierarchy3"/>
    <dgm:cxn modelId="{2CFEE3E1-FED0-4EF3-90C1-0DEA6D293882}" srcId="{30F914B8-42C7-4F00-868B-74747D5675C8}" destId="{EB58AD88-BDF5-4817-BCE6-47B5C137B0CE}" srcOrd="0" destOrd="0" parTransId="{D0034C10-4AA1-42FB-B80F-0BB5888B7197}" sibTransId="{E21AFCBA-FFAE-44F0-AD71-FFF3B6630C02}"/>
    <dgm:cxn modelId="{406229F0-910E-4021-86AA-31177DC9A533}" type="presOf" srcId="{30F914B8-42C7-4F00-868B-74747D5675C8}" destId="{497F949B-C907-406A-9A7E-CA8C19CBAF09}" srcOrd="1" destOrd="0" presId="urn:microsoft.com/office/officeart/2005/8/layout/hierarchy3"/>
    <dgm:cxn modelId="{7A15F9F0-914E-4BEB-9B59-C1DDE5F1B8E6}" type="presOf" srcId="{61007244-EB04-4280-A889-1BBECF4BCCAE}" destId="{4D6DCA87-20EF-40A2-A714-790EB22D22B6}" srcOrd="0" destOrd="0" presId="urn:microsoft.com/office/officeart/2005/8/layout/hierarchy3"/>
    <dgm:cxn modelId="{6E2111F9-B0C1-4360-A061-73684DA9665D}" type="presOf" srcId="{B7BC8721-0655-4FBF-A9D7-5F4DDEE10B73}" destId="{DF4110DB-7706-4F2D-A92E-A236974F971A}" srcOrd="0" destOrd="0" presId="urn:microsoft.com/office/officeart/2005/8/layout/hierarchy3"/>
    <dgm:cxn modelId="{2292D3F9-E114-4C88-8AD1-3789117B4422}" type="presOf" srcId="{AA470717-A737-4A8C-A897-62632B39C219}" destId="{B439E6F2-03F2-4190-9E11-31DEA6BC3024}" srcOrd="0" destOrd="0" presId="urn:microsoft.com/office/officeart/2005/8/layout/hierarchy3"/>
    <dgm:cxn modelId="{96EAFDFD-F91F-4DB0-A1A2-19A91FD8ADCE}" type="presOf" srcId="{EB58AD88-BDF5-4817-BCE6-47B5C137B0CE}" destId="{CE1C4DD1-4F72-4F63-9E32-310EDED6459C}" srcOrd="0" destOrd="0" presId="urn:microsoft.com/office/officeart/2005/8/layout/hierarchy3"/>
    <dgm:cxn modelId="{C110F8FF-98EB-4CEF-B993-6B292988821C}" type="presOf" srcId="{9FB2C14A-B6F3-4B12-8C46-C97D08F4F9AC}" destId="{45B57C56-4394-4157-8229-7610D7257D82}" srcOrd="0" destOrd="0" presId="urn:microsoft.com/office/officeart/2005/8/layout/hierarchy3"/>
    <dgm:cxn modelId="{7B98F661-2EAA-40D8-98F1-0A65A0A1F8CC}" type="presParOf" srcId="{EB74F721-956E-47CE-8B95-23947BF275A2}" destId="{1275C0C1-A5AB-4409-B7CC-8BEB10E198C6}" srcOrd="0" destOrd="0" presId="urn:microsoft.com/office/officeart/2005/8/layout/hierarchy3"/>
    <dgm:cxn modelId="{DF0DEF3F-9A82-4D34-87C3-7114D10BAFED}" type="presParOf" srcId="{1275C0C1-A5AB-4409-B7CC-8BEB10E198C6}" destId="{052DEF8E-64F1-49DE-AD81-13CE035C621F}" srcOrd="0" destOrd="0" presId="urn:microsoft.com/office/officeart/2005/8/layout/hierarchy3"/>
    <dgm:cxn modelId="{F81AEBD1-6654-4C40-BB03-D0FBFCE78C2F}" type="presParOf" srcId="{052DEF8E-64F1-49DE-AD81-13CE035C621F}" destId="{5FB87933-AE03-41F9-A73A-425EAF88BD9A}" srcOrd="0" destOrd="0" presId="urn:microsoft.com/office/officeart/2005/8/layout/hierarchy3"/>
    <dgm:cxn modelId="{5A000D91-F366-46C2-B6D0-B2A791F5FA4D}" type="presParOf" srcId="{052DEF8E-64F1-49DE-AD81-13CE035C621F}" destId="{4A7D7304-582C-42CD-A137-D8F2142B21F6}" srcOrd="1" destOrd="0" presId="urn:microsoft.com/office/officeart/2005/8/layout/hierarchy3"/>
    <dgm:cxn modelId="{52BF8C82-C2C5-4F50-B2D0-312280016619}" type="presParOf" srcId="{1275C0C1-A5AB-4409-B7CC-8BEB10E198C6}" destId="{41A61B5C-D588-40F9-8CA1-08647F194948}" srcOrd="1" destOrd="0" presId="urn:microsoft.com/office/officeart/2005/8/layout/hierarchy3"/>
    <dgm:cxn modelId="{47E5AFB3-61E7-4EFB-8CCE-907BF1FFAED0}" type="presParOf" srcId="{41A61B5C-D588-40F9-8CA1-08647F194948}" destId="{29512E6C-EBF6-4258-A041-A5D6940FA9ED}" srcOrd="0" destOrd="0" presId="urn:microsoft.com/office/officeart/2005/8/layout/hierarchy3"/>
    <dgm:cxn modelId="{6A93D83F-5BC8-43F2-B388-BB40BD8BA975}" type="presParOf" srcId="{41A61B5C-D588-40F9-8CA1-08647F194948}" destId="{45B57C56-4394-4157-8229-7610D7257D82}" srcOrd="1" destOrd="0" presId="urn:microsoft.com/office/officeart/2005/8/layout/hierarchy3"/>
    <dgm:cxn modelId="{16482272-FD26-4B36-B951-C29176D329AB}" type="presParOf" srcId="{41A61B5C-D588-40F9-8CA1-08647F194948}" destId="{4222F12B-2666-4B06-8A9C-0E53D2276306}" srcOrd="2" destOrd="0" presId="urn:microsoft.com/office/officeart/2005/8/layout/hierarchy3"/>
    <dgm:cxn modelId="{E974862B-511F-472C-ACF0-53602ACC51B8}" type="presParOf" srcId="{41A61B5C-D588-40F9-8CA1-08647F194948}" destId="{721127BB-20FD-4687-8AC0-ED1FC78C7E42}" srcOrd="3" destOrd="0" presId="urn:microsoft.com/office/officeart/2005/8/layout/hierarchy3"/>
    <dgm:cxn modelId="{15DF4127-ABE1-40D1-9CCD-651A28D0F28B}" type="presParOf" srcId="{41A61B5C-D588-40F9-8CA1-08647F194948}" destId="{8C17208B-5176-45C3-A3ED-1A52967508F2}" srcOrd="4" destOrd="0" presId="urn:microsoft.com/office/officeart/2005/8/layout/hierarchy3"/>
    <dgm:cxn modelId="{6D78BD65-7CF8-4729-90D5-0A5C7A3E5E94}" type="presParOf" srcId="{41A61B5C-D588-40F9-8CA1-08647F194948}" destId="{3B611A26-ED62-4173-9D72-D364C0B2E467}" srcOrd="5" destOrd="0" presId="urn:microsoft.com/office/officeart/2005/8/layout/hierarchy3"/>
    <dgm:cxn modelId="{F69927CC-9D78-4527-A887-530C320116B3}" type="presParOf" srcId="{EB74F721-956E-47CE-8B95-23947BF275A2}" destId="{BE83FCC8-3E99-4F66-A7BB-80D6C362C544}" srcOrd="1" destOrd="0" presId="urn:microsoft.com/office/officeart/2005/8/layout/hierarchy3"/>
    <dgm:cxn modelId="{7A125EE6-4518-4ADD-B3C2-3251F7A52738}" type="presParOf" srcId="{BE83FCC8-3E99-4F66-A7BB-80D6C362C544}" destId="{85C6B140-1DF8-41DE-B555-43056B203430}" srcOrd="0" destOrd="0" presId="urn:microsoft.com/office/officeart/2005/8/layout/hierarchy3"/>
    <dgm:cxn modelId="{03ECAAD5-E7D2-47EC-96B5-39B1BE833349}" type="presParOf" srcId="{85C6B140-1DF8-41DE-B555-43056B203430}" destId="{D613C6A3-E2EE-499F-8B83-B1DD1C74C9F9}" srcOrd="0" destOrd="0" presId="urn:microsoft.com/office/officeart/2005/8/layout/hierarchy3"/>
    <dgm:cxn modelId="{B48C6CFF-6790-4FD8-90AA-79914AA40BA3}" type="presParOf" srcId="{85C6B140-1DF8-41DE-B555-43056B203430}" destId="{497F949B-C907-406A-9A7E-CA8C19CBAF09}" srcOrd="1" destOrd="0" presId="urn:microsoft.com/office/officeart/2005/8/layout/hierarchy3"/>
    <dgm:cxn modelId="{FA920A46-E068-41E5-AE19-CD281F02E7F3}" type="presParOf" srcId="{BE83FCC8-3E99-4F66-A7BB-80D6C362C544}" destId="{D434F592-1769-4F11-B1FE-4F42A64709AC}" srcOrd="1" destOrd="0" presId="urn:microsoft.com/office/officeart/2005/8/layout/hierarchy3"/>
    <dgm:cxn modelId="{CEBA70BB-D27F-4F27-9206-E01BCA29368D}" type="presParOf" srcId="{D434F592-1769-4F11-B1FE-4F42A64709AC}" destId="{F342D863-48D7-492A-8CD0-61019BD7543E}" srcOrd="0" destOrd="0" presId="urn:microsoft.com/office/officeart/2005/8/layout/hierarchy3"/>
    <dgm:cxn modelId="{38FA04EC-96B5-4C1A-9E9C-F1FD36B0D642}" type="presParOf" srcId="{D434F592-1769-4F11-B1FE-4F42A64709AC}" destId="{CE1C4DD1-4F72-4F63-9E32-310EDED6459C}" srcOrd="1" destOrd="0" presId="urn:microsoft.com/office/officeart/2005/8/layout/hierarchy3"/>
    <dgm:cxn modelId="{EA217E89-63F3-4B94-8DC8-EA1A5F36F61E}" type="presParOf" srcId="{D434F592-1769-4F11-B1FE-4F42A64709AC}" destId="{D2E25F10-6591-4977-9C76-9FFBA4BD74CB}" srcOrd="2" destOrd="0" presId="urn:microsoft.com/office/officeart/2005/8/layout/hierarchy3"/>
    <dgm:cxn modelId="{833ED1DE-C4D1-407F-BAD9-3D09545A6636}" type="presParOf" srcId="{D434F592-1769-4F11-B1FE-4F42A64709AC}" destId="{E3E14D34-8A0B-4022-907D-02E439A77A28}" srcOrd="3" destOrd="0" presId="urn:microsoft.com/office/officeart/2005/8/layout/hierarchy3"/>
    <dgm:cxn modelId="{2B1AD197-F0D0-4A6C-85E1-29E274DFA21E}" type="presParOf" srcId="{D434F592-1769-4F11-B1FE-4F42A64709AC}" destId="{1BE58E99-FA76-42A7-82C9-37568F3DEB6E}" srcOrd="4" destOrd="0" presId="urn:microsoft.com/office/officeart/2005/8/layout/hierarchy3"/>
    <dgm:cxn modelId="{D9C20D44-DA15-4C3E-8CB4-766505BAE49B}" type="presParOf" srcId="{D434F592-1769-4F11-B1FE-4F42A64709AC}" destId="{110A06C3-A3B2-4EA9-9247-49C5083202BA}" srcOrd="5" destOrd="0" presId="urn:microsoft.com/office/officeart/2005/8/layout/hierarchy3"/>
    <dgm:cxn modelId="{3987B071-C36E-4822-A217-80FD4364AEBC}" type="presParOf" srcId="{EB74F721-956E-47CE-8B95-23947BF275A2}" destId="{E3E27BD4-41B8-45FB-9E70-1F8BFCE7C5C2}" srcOrd="2" destOrd="0" presId="urn:microsoft.com/office/officeart/2005/8/layout/hierarchy3"/>
    <dgm:cxn modelId="{5E13F4D5-FF5F-488F-99EF-4565AE813D72}" type="presParOf" srcId="{E3E27BD4-41B8-45FB-9E70-1F8BFCE7C5C2}" destId="{33316A50-9263-412F-A10B-45FD6E799118}" srcOrd="0" destOrd="0" presId="urn:microsoft.com/office/officeart/2005/8/layout/hierarchy3"/>
    <dgm:cxn modelId="{D2D2971E-3D59-4EF4-9A90-EB671ACF4429}" type="presParOf" srcId="{33316A50-9263-412F-A10B-45FD6E799118}" destId="{A12DA590-D697-4FEE-8D47-2985C89E58C0}" srcOrd="0" destOrd="0" presId="urn:microsoft.com/office/officeart/2005/8/layout/hierarchy3"/>
    <dgm:cxn modelId="{428EAE08-69D3-42E6-9AF1-DF1B7372C2D1}" type="presParOf" srcId="{33316A50-9263-412F-A10B-45FD6E799118}" destId="{02114835-B0D6-43DF-AA91-AC60C0777F99}" srcOrd="1" destOrd="0" presId="urn:microsoft.com/office/officeart/2005/8/layout/hierarchy3"/>
    <dgm:cxn modelId="{C4B5B7A1-C536-4312-961B-7EF7FF113E8B}" type="presParOf" srcId="{E3E27BD4-41B8-45FB-9E70-1F8BFCE7C5C2}" destId="{A79B79DA-AC27-46F3-86EB-1E5FD2315C56}" srcOrd="1" destOrd="0" presId="urn:microsoft.com/office/officeart/2005/8/layout/hierarchy3"/>
    <dgm:cxn modelId="{FCA5526A-85B6-45B7-A923-A12B29AF1F88}" type="presParOf" srcId="{A79B79DA-AC27-46F3-86EB-1E5FD2315C56}" destId="{DC2E9418-12A5-4AC8-BCDF-89A137567072}" srcOrd="0" destOrd="0" presId="urn:microsoft.com/office/officeart/2005/8/layout/hierarchy3"/>
    <dgm:cxn modelId="{ABC24E19-AB7C-4700-941A-7B0D8ACC9C39}" type="presParOf" srcId="{A79B79DA-AC27-46F3-86EB-1E5FD2315C56}" destId="{E811F193-251C-4CCE-81A6-6FA281DBA854}" srcOrd="1" destOrd="0" presId="urn:microsoft.com/office/officeart/2005/8/layout/hierarchy3"/>
    <dgm:cxn modelId="{1FD06908-D4E7-4022-BFD8-C33661566C6A}" type="presParOf" srcId="{A79B79DA-AC27-46F3-86EB-1E5FD2315C56}" destId="{4D6DCA87-20EF-40A2-A714-790EB22D22B6}" srcOrd="2" destOrd="0" presId="urn:microsoft.com/office/officeart/2005/8/layout/hierarchy3"/>
    <dgm:cxn modelId="{332C57CD-5E71-41E5-A09D-64585FB033BD}" type="presParOf" srcId="{A79B79DA-AC27-46F3-86EB-1E5FD2315C56}" destId="{E1DCDE16-5F9B-4EE3-9BFD-4DA510B71CEB}" srcOrd="3" destOrd="0" presId="urn:microsoft.com/office/officeart/2005/8/layout/hierarchy3"/>
    <dgm:cxn modelId="{6108DCBC-913D-44F5-AD45-790AE6149299}" type="presParOf" srcId="{A79B79DA-AC27-46F3-86EB-1E5FD2315C56}" destId="{DF4110DB-7706-4F2D-A92E-A236974F971A}" srcOrd="4" destOrd="0" presId="urn:microsoft.com/office/officeart/2005/8/layout/hierarchy3"/>
    <dgm:cxn modelId="{BD04647A-B5D5-4925-8C1B-D4982058090D}" type="presParOf" srcId="{A79B79DA-AC27-46F3-86EB-1E5FD2315C56}" destId="{3C11CDF3-E6A4-466C-8B10-B847267FAF58}" srcOrd="5" destOrd="0" presId="urn:microsoft.com/office/officeart/2005/8/layout/hierarchy3"/>
    <dgm:cxn modelId="{74889BE6-EDDF-4DDC-B73F-CE39D48F5609}" type="presParOf" srcId="{EB74F721-956E-47CE-8B95-23947BF275A2}" destId="{E56681A5-8C6E-4028-9059-182E538E0C9D}" srcOrd="3" destOrd="0" presId="urn:microsoft.com/office/officeart/2005/8/layout/hierarchy3"/>
    <dgm:cxn modelId="{A0EF6FA9-F69C-406B-8F17-3D48019229B4}" type="presParOf" srcId="{E56681A5-8C6E-4028-9059-182E538E0C9D}" destId="{88262B8C-D774-486A-B752-C35859665FBD}" srcOrd="0" destOrd="0" presId="urn:microsoft.com/office/officeart/2005/8/layout/hierarchy3"/>
    <dgm:cxn modelId="{B0AEE6CD-E7A5-480C-98FC-6DFB2ACF9098}" type="presParOf" srcId="{88262B8C-D774-486A-B752-C35859665FBD}" destId="{62EFD624-8351-4BE8-AF3B-9B6B1AD675D5}" srcOrd="0" destOrd="0" presId="urn:microsoft.com/office/officeart/2005/8/layout/hierarchy3"/>
    <dgm:cxn modelId="{B18712A4-B994-4B8B-9BA6-8D517E1CC030}" type="presParOf" srcId="{88262B8C-D774-486A-B752-C35859665FBD}" destId="{F2D0B2FA-58B8-4EF0-A629-B2A7490D0D02}" srcOrd="1" destOrd="0" presId="urn:microsoft.com/office/officeart/2005/8/layout/hierarchy3"/>
    <dgm:cxn modelId="{5E2AD1DD-4E3A-43B9-B430-952F28079803}" type="presParOf" srcId="{E56681A5-8C6E-4028-9059-182E538E0C9D}" destId="{40FBEFA2-56AB-443F-90FD-3A124637E287}" srcOrd="1" destOrd="0" presId="urn:microsoft.com/office/officeart/2005/8/layout/hierarchy3"/>
    <dgm:cxn modelId="{1F08F692-E34E-44B5-BE9B-C8DD54D7E41C}" type="presParOf" srcId="{40FBEFA2-56AB-443F-90FD-3A124637E287}" destId="{7C6641A0-6120-4AAB-91E9-BED32E7444F5}" srcOrd="0" destOrd="0" presId="urn:microsoft.com/office/officeart/2005/8/layout/hierarchy3"/>
    <dgm:cxn modelId="{20F1B967-954A-46FA-8BB7-92235B3FD9C2}" type="presParOf" srcId="{40FBEFA2-56AB-443F-90FD-3A124637E287}" destId="{B439E6F2-03F2-4190-9E11-31DEA6BC3024}" srcOrd="1" destOrd="0" presId="urn:microsoft.com/office/officeart/2005/8/layout/hierarchy3"/>
    <dgm:cxn modelId="{9093B5AF-8959-4506-BEF6-CB10ADB7209B}" type="presParOf" srcId="{40FBEFA2-56AB-443F-90FD-3A124637E287}" destId="{49FB45F8-B6EA-4430-9B0C-8039929289E4}" srcOrd="2" destOrd="0" presId="urn:microsoft.com/office/officeart/2005/8/layout/hierarchy3"/>
    <dgm:cxn modelId="{DA03FAF2-ED63-4B1D-A79D-DE42E4EDD0CD}" type="presParOf" srcId="{40FBEFA2-56AB-443F-90FD-3A124637E287}" destId="{19140B48-FA39-4682-8D80-DA932DB1B27E}" srcOrd="3" destOrd="0" presId="urn:microsoft.com/office/officeart/2005/8/layout/hierarchy3"/>
    <dgm:cxn modelId="{7F9C0670-8055-4FE0-9247-592C034B21C9}" type="presParOf" srcId="{40FBEFA2-56AB-443F-90FD-3A124637E287}" destId="{27872CBF-BA33-4C78-BBE5-5E4127889D09}" srcOrd="4" destOrd="0" presId="urn:microsoft.com/office/officeart/2005/8/layout/hierarchy3"/>
    <dgm:cxn modelId="{8264D2D8-DEF0-4BF0-8688-792EB3770B71}" type="presParOf" srcId="{40FBEFA2-56AB-443F-90FD-3A124637E287}" destId="{5B5FAEF7-9FB7-4883-916D-D6E35E3610F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76C49-30CC-4E7C-A632-6ABC6C8ADA0D}">
      <dsp:nvSpPr>
        <dsp:cNvPr id="0" name=""/>
        <dsp:cNvSpPr/>
      </dsp:nvSpPr>
      <dsp:spPr>
        <a:xfrm rot="10800000">
          <a:off x="0" y="0"/>
          <a:ext cx="8155161" cy="1219200"/>
        </a:xfrm>
        <a:prstGeom prst="trapezoid">
          <a:avLst>
            <a:gd name="adj" fmla="val 83612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90 Fires – 10,067 acres</a:t>
          </a:r>
        </a:p>
      </dsp:txBody>
      <dsp:txXfrm rot="-10800000">
        <a:off x="1427153" y="0"/>
        <a:ext cx="5300854" cy="1219200"/>
      </dsp:txXfrm>
    </dsp:sp>
    <dsp:sp modelId="{7D3D3A69-23DC-4235-8CBD-2E254926A759}">
      <dsp:nvSpPr>
        <dsp:cNvPr id="0" name=""/>
        <dsp:cNvSpPr/>
      </dsp:nvSpPr>
      <dsp:spPr>
        <a:xfrm rot="10800000">
          <a:off x="1019395" y="1219200"/>
          <a:ext cx="6116370" cy="1219200"/>
        </a:xfrm>
        <a:prstGeom prst="trapezoid">
          <a:avLst>
            <a:gd name="adj" fmla="val 83612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49 Fires – 37,144 acres</a:t>
          </a:r>
        </a:p>
      </dsp:txBody>
      <dsp:txXfrm rot="-10800000">
        <a:off x="2089760" y="1219200"/>
        <a:ext cx="3975640" cy="1219200"/>
      </dsp:txXfrm>
    </dsp:sp>
    <dsp:sp modelId="{2F50F0C4-5739-4154-8494-129BF2B72F42}">
      <dsp:nvSpPr>
        <dsp:cNvPr id="0" name=""/>
        <dsp:cNvSpPr/>
      </dsp:nvSpPr>
      <dsp:spPr>
        <a:xfrm rot="10800000">
          <a:off x="2038790" y="2438400"/>
          <a:ext cx="4077580" cy="1219200"/>
        </a:xfrm>
        <a:prstGeom prst="trapezoid">
          <a:avLst>
            <a:gd name="adj" fmla="val 83612"/>
          </a:avLst>
        </a:prstGeom>
        <a:solidFill>
          <a:srgbClr val="B97B3D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49 Fires – 420 acres</a:t>
          </a:r>
        </a:p>
      </dsp:txBody>
      <dsp:txXfrm rot="-10800000">
        <a:off x="2752366" y="2438400"/>
        <a:ext cx="2650427" cy="1219200"/>
      </dsp:txXfrm>
    </dsp:sp>
    <dsp:sp modelId="{7CB39EB0-C157-49EC-9EC6-3D0A16627571}">
      <dsp:nvSpPr>
        <dsp:cNvPr id="0" name=""/>
        <dsp:cNvSpPr/>
      </dsp:nvSpPr>
      <dsp:spPr>
        <a:xfrm rot="10800000">
          <a:off x="3058185" y="3657600"/>
          <a:ext cx="2038790" cy="1219200"/>
        </a:xfrm>
        <a:prstGeom prst="trapezoid">
          <a:avLst>
            <a:gd name="adj" fmla="val 83612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 Fires – 2446 acres</a:t>
          </a:r>
        </a:p>
      </dsp:txBody>
      <dsp:txXfrm rot="-10800000">
        <a:off x="3058185" y="3657600"/>
        <a:ext cx="2038790" cy="12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6F616-BB0C-47B6-BAF6-68225DF0F416}">
      <dsp:nvSpPr>
        <dsp:cNvPr id="0" name=""/>
        <dsp:cNvSpPr/>
      </dsp:nvSpPr>
      <dsp:spPr>
        <a:xfrm>
          <a:off x="4244569" y="1023083"/>
          <a:ext cx="125162" cy="587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815"/>
              </a:lnTo>
              <a:lnTo>
                <a:pt x="125162" y="58781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6B492-3351-4BDE-9B2C-939DD0F6EC2A}">
      <dsp:nvSpPr>
        <dsp:cNvPr id="0" name=""/>
        <dsp:cNvSpPr/>
      </dsp:nvSpPr>
      <dsp:spPr>
        <a:xfrm>
          <a:off x="1768122" y="3088291"/>
          <a:ext cx="203400" cy="462553"/>
        </a:xfrm>
        <a:custGeom>
          <a:avLst/>
          <a:gdLst/>
          <a:ahLst/>
          <a:cxnLst/>
          <a:rect l="0" t="0" r="0" b="0"/>
          <a:pathLst>
            <a:path>
              <a:moveTo>
                <a:pt x="203400" y="0"/>
              </a:moveTo>
              <a:lnTo>
                <a:pt x="203400" y="462553"/>
              </a:lnTo>
              <a:lnTo>
                <a:pt x="0" y="462553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F661-C5BD-40F1-B27E-AF2746D6EB13}">
      <dsp:nvSpPr>
        <dsp:cNvPr id="0" name=""/>
        <dsp:cNvSpPr/>
      </dsp:nvSpPr>
      <dsp:spPr>
        <a:xfrm>
          <a:off x="1971523" y="3088291"/>
          <a:ext cx="192697" cy="46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553"/>
              </a:lnTo>
              <a:lnTo>
                <a:pt x="192697" y="462553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0F7ED-D64E-44D9-97FF-A77838DE727F}">
      <dsp:nvSpPr>
        <dsp:cNvPr id="0" name=""/>
        <dsp:cNvSpPr/>
      </dsp:nvSpPr>
      <dsp:spPr>
        <a:xfrm>
          <a:off x="1971523" y="1023083"/>
          <a:ext cx="2273046" cy="1271233"/>
        </a:xfrm>
        <a:custGeom>
          <a:avLst/>
          <a:gdLst/>
          <a:ahLst/>
          <a:cxnLst/>
          <a:rect l="0" t="0" r="0" b="0"/>
          <a:pathLst>
            <a:path>
              <a:moveTo>
                <a:pt x="2273046" y="0"/>
              </a:moveTo>
              <a:lnTo>
                <a:pt x="2273046" y="1104498"/>
              </a:lnTo>
              <a:lnTo>
                <a:pt x="0" y="1104498"/>
              </a:lnTo>
              <a:lnTo>
                <a:pt x="0" y="1271233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10AF-3A33-419F-91CF-A92D1FC38353}">
      <dsp:nvSpPr>
        <dsp:cNvPr id="0" name=""/>
        <dsp:cNvSpPr/>
      </dsp:nvSpPr>
      <dsp:spPr>
        <a:xfrm>
          <a:off x="6065924" y="3098803"/>
          <a:ext cx="213245" cy="465515"/>
        </a:xfrm>
        <a:custGeom>
          <a:avLst/>
          <a:gdLst/>
          <a:ahLst/>
          <a:cxnLst/>
          <a:rect l="0" t="0" r="0" b="0"/>
          <a:pathLst>
            <a:path>
              <a:moveTo>
                <a:pt x="213245" y="0"/>
              </a:moveTo>
              <a:lnTo>
                <a:pt x="213245" y="465515"/>
              </a:lnTo>
              <a:lnTo>
                <a:pt x="0" y="46551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FC1E-32C5-45AD-88A5-87C773F0F22B}">
      <dsp:nvSpPr>
        <dsp:cNvPr id="0" name=""/>
        <dsp:cNvSpPr/>
      </dsp:nvSpPr>
      <dsp:spPr>
        <a:xfrm>
          <a:off x="6279170" y="3098803"/>
          <a:ext cx="210006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210006" y="46551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AFFE-E694-40BA-A4D0-A475C281853F}">
      <dsp:nvSpPr>
        <dsp:cNvPr id="0" name=""/>
        <dsp:cNvSpPr/>
      </dsp:nvSpPr>
      <dsp:spPr>
        <a:xfrm>
          <a:off x="4244569" y="1023083"/>
          <a:ext cx="2034600" cy="1281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010"/>
              </a:lnTo>
              <a:lnTo>
                <a:pt x="2034600" y="1115010"/>
              </a:lnTo>
              <a:lnTo>
                <a:pt x="2034600" y="128174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E6EF-0C8B-4050-ACD4-614EA155F49C}">
      <dsp:nvSpPr>
        <dsp:cNvPr id="0" name=""/>
        <dsp:cNvSpPr/>
      </dsp:nvSpPr>
      <dsp:spPr>
        <a:xfrm>
          <a:off x="2632420" y="229109"/>
          <a:ext cx="3224299" cy="793974"/>
        </a:xfrm>
        <a:prstGeom prst="rect">
          <a:avLst/>
        </a:prstGeom>
        <a:solidFill>
          <a:srgbClr val="FFFF25">
            <a:alpha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82 Statistical Fires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4,499 Acres</a:t>
          </a:r>
        </a:p>
      </dsp:txBody>
      <dsp:txXfrm>
        <a:off x="2632420" y="229109"/>
        <a:ext cx="3224299" cy="793974"/>
      </dsp:txXfrm>
    </dsp:sp>
    <dsp:sp modelId="{7E663E8F-C624-46FB-A8E2-438CD61C9976}">
      <dsp:nvSpPr>
        <dsp:cNvPr id="0" name=""/>
        <dsp:cNvSpPr/>
      </dsp:nvSpPr>
      <dsp:spPr>
        <a:xfrm>
          <a:off x="4524525" y="2304829"/>
          <a:ext cx="3509289" cy="793974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17 CRD Lightning Caused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2,962 Acres</a:t>
          </a:r>
        </a:p>
      </dsp:txBody>
      <dsp:txXfrm>
        <a:off x="4524525" y="2304829"/>
        <a:ext cx="3509289" cy="793974"/>
      </dsp:txXfrm>
    </dsp:sp>
    <dsp:sp modelId="{19C32A25-F306-47C3-8FE4-8E0852B89AA0}">
      <dsp:nvSpPr>
        <dsp:cNvPr id="0" name=""/>
        <dsp:cNvSpPr/>
      </dsp:nvSpPr>
      <dsp:spPr>
        <a:xfrm>
          <a:off x="6489176" y="3167331"/>
          <a:ext cx="2137856" cy="793974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C+: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7 Fires – 2,958 Acres</a:t>
          </a:r>
        </a:p>
      </dsp:txBody>
      <dsp:txXfrm>
        <a:off x="6489176" y="3167331"/>
        <a:ext cx="2137856" cy="793974"/>
      </dsp:txXfrm>
    </dsp:sp>
    <dsp:sp modelId="{985A6CA5-B1D6-4A6D-937A-013A6BDD166F}">
      <dsp:nvSpPr>
        <dsp:cNvPr id="0" name=""/>
        <dsp:cNvSpPr/>
      </dsp:nvSpPr>
      <dsp:spPr>
        <a:xfrm>
          <a:off x="4249468" y="3167331"/>
          <a:ext cx="1816455" cy="793974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10 Fire - 4 Acres</a:t>
          </a:r>
        </a:p>
      </dsp:txBody>
      <dsp:txXfrm>
        <a:off x="4249468" y="3167331"/>
        <a:ext cx="1816455" cy="793974"/>
      </dsp:txXfrm>
    </dsp:sp>
    <dsp:sp modelId="{5760754C-A301-493B-AF54-62EF9714F991}">
      <dsp:nvSpPr>
        <dsp:cNvPr id="0" name=""/>
        <dsp:cNvSpPr/>
      </dsp:nvSpPr>
      <dsp:spPr>
        <a:xfrm>
          <a:off x="388520" y="2294316"/>
          <a:ext cx="3166006" cy="793974"/>
        </a:xfrm>
        <a:prstGeom prst="rect">
          <a:avLst/>
        </a:prstGeom>
        <a:gradFill flip="none" rotWithShape="1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44 CRD Human Caused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1,325 Acres</a:t>
          </a:r>
        </a:p>
      </dsp:txBody>
      <dsp:txXfrm>
        <a:off x="388520" y="2294316"/>
        <a:ext cx="3166006" cy="793974"/>
      </dsp:txXfrm>
    </dsp:sp>
    <dsp:sp modelId="{A1C1C061-21AA-487B-BC8E-3F92E51A7465}">
      <dsp:nvSpPr>
        <dsp:cNvPr id="0" name=""/>
        <dsp:cNvSpPr/>
      </dsp:nvSpPr>
      <dsp:spPr>
        <a:xfrm>
          <a:off x="2164221" y="3153858"/>
          <a:ext cx="1913733" cy="793974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C+: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3 Fires – 1,294 Acres</a:t>
          </a:r>
        </a:p>
      </dsp:txBody>
      <dsp:txXfrm>
        <a:off x="2164221" y="3153858"/>
        <a:ext cx="1913733" cy="793974"/>
      </dsp:txXfrm>
    </dsp:sp>
    <dsp:sp modelId="{EAAFC51C-9BFD-4C47-BE1C-F7572C436C68}">
      <dsp:nvSpPr>
        <dsp:cNvPr id="0" name=""/>
        <dsp:cNvSpPr/>
      </dsp:nvSpPr>
      <dsp:spPr>
        <a:xfrm>
          <a:off x="6388" y="3153858"/>
          <a:ext cx="1761734" cy="793974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42 Fires - 31 Acres</a:t>
          </a:r>
        </a:p>
      </dsp:txBody>
      <dsp:txXfrm>
        <a:off x="6388" y="3153858"/>
        <a:ext cx="1761734" cy="793974"/>
      </dsp:txXfrm>
    </dsp:sp>
    <dsp:sp modelId="{C4A5A9B5-E501-4054-A88B-E05A201CD2E5}">
      <dsp:nvSpPr>
        <dsp:cNvPr id="0" name=""/>
        <dsp:cNvSpPr/>
      </dsp:nvSpPr>
      <dsp:spPr>
        <a:xfrm>
          <a:off x="4369732" y="1150921"/>
          <a:ext cx="4298531" cy="919954"/>
        </a:xfrm>
        <a:prstGeom prst="rect">
          <a:avLst/>
        </a:prstGeom>
        <a:solidFill>
          <a:srgbClr val="C68C52">
            <a:alpha val="89804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1400" b="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CRD (61 – 4,287 acres)  		- Park (0)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   - BOR agreement (11 - 13 acres)      - MSCP (0)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   - FYA agreement (10 - 199 acres) </a:t>
          </a:r>
        </a:p>
      </dsp:txBody>
      <dsp:txXfrm>
        <a:off x="4369732" y="1150921"/>
        <a:ext cx="4298531" cy="919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6B492-3351-4BDE-9B2C-939DD0F6EC2A}">
      <dsp:nvSpPr>
        <dsp:cNvPr id="0" name=""/>
        <dsp:cNvSpPr/>
      </dsp:nvSpPr>
      <dsp:spPr>
        <a:xfrm>
          <a:off x="2040653" y="2650346"/>
          <a:ext cx="140034" cy="467045"/>
        </a:xfrm>
        <a:custGeom>
          <a:avLst/>
          <a:gdLst/>
          <a:ahLst/>
          <a:cxnLst/>
          <a:rect l="0" t="0" r="0" b="0"/>
          <a:pathLst>
            <a:path>
              <a:moveTo>
                <a:pt x="140034" y="0"/>
              </a:moveTo>
              <a:lnTo>
                <a:pt x="140034" y="467045"/>
              </a:lnTo>
              <a:lnTo>
                <a:pt x="0" y="46704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F661-C5BD-40F1-B27E-AF2746D6EB13}">
      <dsp:nvSpPr>
        <dsp:cNvPr id="0" name=""/>
        <dsp:cNvSpPr/>
      </dsp:nvSpPr>
      <dsp:spPr>
        <a:xfrm>
          <a:off x="2180687" y="2650346"/>
          <a:ext cx="159047" cy="4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97"/>
              </a:lnTo>
              <a:lnTo>
                <a:pt x="159047" y="460297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0F7ED-D64E-44D9-97FF-A77838DE727F}">
      <dsp:nvSpPr>
        <dsp:cNvPr id="0" name=""/>
        <dsp:cNvSpPr/>
      </dsp:nvSpPr>
      <dsp:spPr>
        <a:xfrm>
          <a:off x="2180687" y="930800"/>
          <a:ext cx="2543717" cy="988427"/>
        </a:xfrm>
        <a:custGeom>
          <a:avLst/>
          <a:gdLst/>
          <a:ahLst/>
          <a:cxnLst/>
          <a:rect l="0" t="0" r="0" b="0"/>
          <a:pathLst>
            <a:path>
              <a:moveTo>
                <a:pt x="2543717" y="0"/>
              </a:moveTo>
              <a:lnTo>
                <a:pt x="2543717" y="834893"/>
              </a:lnTo>
              <a:lnTo>
                <a:pt x="0" y="834893"/>
              </a:lnTo>
              <a:lnTo>
                <a:pt x="0" y="988427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10AF-3A33-419F-91CF-A92D1FC38353}">
      <dsp:nvSpPr>
        <dsp:cNvPr id="0" name=""/>
        <dsp:cNvSpPr/>
      </dsp:nvSpPr>
      <dsp:spPr>
        <a:xfrm>
          <a:off x="6959480" y="2645089"/>
          <a:ext cx="157526" cy="444870"/>
        </a:xfrm>
        <a:custGeom>
          <a:avLst/>
          <a:gdLst/>
          <a:ahLst/>
          <a:cxnLst/>
          <a:rect l="0" t="0" r="0" b="0"/>
          <a:pathLst>
            <a:path>
              <a:moveTo>
                <a:pt x="157526" y="0"/>
              </a:moveTo>
              <a:lnTo>
                <a:pt x="157526" y="444870"/>
              </a:lnTo>
              <a:lnTo>
                <a:pt x="0" y="444870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FC1E-32C5-45AD-88A5-87C773F0F22B}">
      <dsp:nvSpPr>
        <dsp:cNvPr id="0" name=""/>
        <dsp:cNvSpPr/>
      </dsp:nvSpPr>
      <dsp:spPr>
        <a:xfrm>
          <a:off x="7117007" y="2645089"/>
          <a:ext cx="157567" cy="4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57"/>
              </a:lnTo>
              <a:lnTo>
                <a:pt x="157567" y="457957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AFFE-E694-40BA-A4D0-A475C281853F}">
      <dsp:nvSpPr>
        <dsp:cNvPr id="0" name=""/>
        <dsp:cNvSpPr/>
      </dsp:nvSpPr>
      <dsp:spPr>
        <a:xfrm>
          <a:off x="4724405" y="930800"/>
          <a:ext cx="2392602" cy="983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636"/>
              </a:lnTo>
              <a:lnTo>
                <a:pt x="2392602" y="829636"/>
              </a:lnTo>
              <a:lnTo>
                <a:pt x="2392602" y="983171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E6EF-0C8B-4050-ACD4-614EA155F49C}">
      <dsp:nvSpPr>
        <dsp:cNvPr id="0" name=""/>
        <dsp:cNvSpPr/>
      </dsp:nvSpPr>
      <dsp:spPr>
        <a:xfrm>
          <a:off x="3132841" y="39706"/>
          <a:ext cx="3183127" cy="891094"/>
        </a:xfrm>
        <a:prstGeom prst="rect">
          <a:avLst/>
        </a:prstGeom>
        <a:solidFill>
          <a:srgbClr val="FFFF25">
            <a:alpha val="80000"/>
          </a:srgb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29 Statistical Fires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5,779 Acres</a:t>
          </a:r>
        </a:p>
      </dsp:txBody>
      <dsp:txXfrm>
        <a:off x="3132841" y="39706"/>
        <a:ext cx="3183127" cy="891094"/>
      </dsp:txXfrm>
    </dsp:sp>
    <dsp:sp modelId="{7E663E8F-C624-46FB-A8E2-438CD61C9976}">
      <dsp:nvSpPr>
        <dsp:cNvPr id="0" name=""/>
        <dsp:cNvSpPr/>
      </dsp:nvSpPr>
      <dsp:spPr>
        <a:xfrm>
          <a:off x="5381472" y="1913971"/>
          <a:ext cx="3471071" cy="731118"/>
        </a:xfrm>
        <a:prstGeom prst="rect">
          <a:avLst/>
        </a:prstGeom>
        <a:gradFill flip="none" rotWithShape="1">
          <a:gsLst>
            <a:gs pos="0">
              <a:srgbClr val="FFFF25">
                <a:shade val="30000"/>
                <a:satMod val="115000"/>
              </a:srgbClr>
            </a:gs>
            <a:gs pos="50000">
              <a:srgbClr val="FFFF25">
                <a:shade val="67500"/>
                <a:satMod val="115000"/>
              </a:srgbClr>
            </a:gs>
            <a:gs pos="100000">
              <a:srgbClr val="FFFF25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 Lightning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99 Acres</a:t>
          </a:r>
        </a:p>
      </dsp:txBody>
      <dsp:txXfrm>
        <a:off x="5381472" y="1913971"/>
        <a:ext cx="3471071" cy="731118"/>
      </dsp:txXfrm>
    </dsp:sp>
    <dsp:sp modelId="{19C32A25-F306-47C3-8FE4-8E0852B89AA0}">
      <dsp:nvSpPr>
        <dsp:cNvPr id="0" name=""/>
        <dsp:cNvSpPr/>
      </dsp:nvSpPr>
      <dsp:spPr>
        <a:xfrm>
          <a:off x="7274574" y="2737488"/>
          <a:ext cx="1869425" cy="731118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C+: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1 Fire - 99 Acres</a:t>
          </a:r>
        </a:p>
      </dsp:txBody>
      <dsp:txXfrm>
        <a:off x="7274574" y="2737488"/>
        <a:ext cx="1869425" cy="731118"/>
      </dsp:txXfrm>
    </dsp:sp>
    <dsp:sp modelId="{985A6CA5-B1D6-4A6D-937A-013A6BDD166F}">
      <dsp:nvSpPr>
        <dsp:cNvPr id="0" name=""/>
        <dsp:cNvSpPr/>
      </dsp:nvSpPr>
      <dsp:spPr>
        <a:xfrm>
          <a:off x="5028758" y="2724401"/>
          <a:ext cx="1930722" cy="731118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0 Fires – 0 Acres</a:t>
          </a:r>
        </a:p>
      </dsp:txBody>
      <dsp:txXfrm>
        <a:off x="5028758" y="2724401"/>
        <a:ext cx="1930722" cy="731118"/>
      </dsp:txXfrm>
    </dsp:sp>
    <dsp:sp modelId="{5760754C-A301-493B-AF54-62EF9714F991}">
      <dsp:nvSpPr>
        <dsp:cNvPr id="0" name=""/>
        <dsp:cNvSpPr/>
      </dsp:nvSpPr>
      <dsp:spPr>
        <a:xfrm>
          <a:off x="602130" y="1919228"/>
          <a:ext cx="3157114" cy="731118"/>
        </a:xfrm>
        <a:prstGeom prst="rect">
          <a:avLst/>
        </a:prstGeom>
        <a:gradFill rotWithShape="0">
          <a:gsLst>
            <a:gs pos="0">
              <a:srgbClr val="FFFF25">
                <a:shade val="30000"/>
                <a:satMod val="115000"/>
              </a:srgbClr>
            </a:gs>
            <a:gs pos="50000">
              <a:srgbClr val="FFFF25">
                <a:shade val="67500"/>
                <a:satMod val="115000"/>
              </a:srgbClr>
            </a:gs>
            <a:gs pos="100000">
              <a:srgbClr val="FFFF25">
                <a:shade val="100000"/>
                <a:satMod val="115000"/>
              </a:srgbClr>
            </a:gs>
          </a:gsLst>
          <a:lin ang="16200000" scaled="1"/>
        </a:gradFill>
        <a:ln>
          <a:noFill/>
        </a:ln>
        <a:effectLst>
          <a:outerShdw blurRad="25400" dist="127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28 Human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5,680 Acres</a:t>
          </a:r>
        </a:p>
      </dsp:txBody>
      <dsp:txXfrm>
        <a:off x="602130" y="1919228"/>
        <a:ext cx="3157114" cy="731118"/>
      </dsp:txXfrm>
    </dsp:sp>
    <dsp:sp modelId="{A1C1C061-21AA-487B-BC8E-3F92E51A7465}">
      <dsp:nvSpPr>
        <dsp:cNvPr id="0" name=""/>
        <dsp:cNvSpPr/>
      </dsp:nvSpPr>
      <dsp:spPr>
        <a:xfrm>
          <a:off x="2339735" y="2736537"/>
          <a:ext cx="2380974" cy="748211"/>
        </a:xfrm>
        <a:prstGeom prst="rect">
          <a:avLst/>
        </a:prstGeom>
        <a:solidFill>
          <a:srgbClr val="FFFF66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C+: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3 Fires – 5,656 Acres</a:t>
          </a:r>
        </a:p>
      </dsp:txBody>
      <dsp:txXfrm>
        <a:off x="2339735" y="2736537"/>
        <a:ext cx="2380974" cy="748211"/>
      </dsp:txXfrm>
    </dsp:sp>
    <dsp:sp modelId="{EAAFC51C-9BFD-4C47-BE1C-F7572C436C68}">
      <dsp:nvSpPr>
        <dsp:cNvPr id="0" name=""/>
        <dsp:cNvSpPr/>
      </dsp:nvSpPr>
      <dsp:spPr>
        <a:xfrm>
          <a:off x="0" y="2751832"/>
          <a:ext cx="2040653" cy="731118"/>
        </a:xfrm>
        <a:prstGeom prst="rect">
          <a:avLst/>
        </a:prstGeom>
        <a:solidFill>
          <a:srgbClr val="FFFF66">
            <a:alpha val="89804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63500" h="63500" prst="coolSlan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25 Fires - 23 Acres</a:t>
          </a:r>
        </a:p>
      </dsp:txBody>
      <dsp:txXfrm>
        <a:off x="0" y="2751832"/>
        <a:ext cx="2040653" cy="731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6B492-3351-4BDE-9B2C-939DD0F6EC2A}">
      <dsp:nvSpPr>
        <dsp:cNvPr id="0" name=""/>
        <dsp:cNvSpPr/>
      </dsp:nvSpPr>
      <dsp:spPr>
        <a:xfrm>
          <a:off x="1909962" y="2196809"/>
          <a:ext cx="312578" cy="577486"/>
        </a:xfrm>
        <a:custGeom>
          <a:avLst/>
          <a:gdLst/>
          <a:ahLst/>
          <a:cxnLst/>
          <a:rect l="0" t="0" r="0" b="0"/>
          <a:pathLst>
            <a:path>
              <a:moveTo>
                <a:pt x="312578" y="0"/>
              </a:moveTo>
              <a:lnTo>
                <a:pt x="312578" y="577486"/>
              </a:lnTo>
              <a:lnTo>
                <a:pt x="0" y="57748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F661-C5BD-40F1-B27E-AF2746D6EB13}">
      <dsp:nvSpPr>
        <dsp:cNvPr id="0" name=""/>
        <dsp:cNvSpPr/>
      </dsp:nvSpPr>
      <dsp:spPr>
        <a:xfrm>
          <a:off x="2222540" y="2196809"/>
          <a:ext cx="222910" cy="576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901"/>
              </a:lnTo>
              <a:lnTo>
                <a:pt x="222910" y="576901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0F7ED-D64E-44D9-97FF-A77838DE727F}">
      <dsp:nvSpPr>
        <dsp:cNvPr id="0" name=""/>
        <dsp:cNvSpPr/>
      </dsp:nvSpPr>
      <dsp:spPr>
        <a:xfrm>
          <a:off x="2222540" y="958659"/>
          <a:ext cx="2843254" cy="585013"/>
        </a:xfrm>
        <a:custGeom>
          <a:avLst/>
          <a:gdLst/>
          <a:ahLst/>
          <a:cxnLst/>
          <a:rect l="0" t="0" r="0" b="0"/>
          <a:pathLst>
            <a:path>
              <a:moveTo>
                <a:pt x="2843254" y="0"/>
              </a:moveTo>
              <a:lnTo>
                <a:pt x="2843254" y="392959"/>
              </a:lnTo>
              <a:lnTo>
                <a:pt x="0" y="392959"/>
              </a:lnTo>
              <a:lnTo>
                <a:pt x="0" y="58501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10AF-3A33-419F-91CF-A92D1FC38353}">
      <dsp:nvSpPr>
        <dsp:cNvPr id="0" name=""/>
        <dsp:cNvSpPr/>
      </dsp:nvSpPr>
      <dsp:spPr>
        <a:xfrm>
          <a:off x="6552997" y="2204592"/>
          <a:ext cx="261064" cy="568990"/>
        </a:xfrm>
        <a:custGeom>
          <a:avLst/>
          <a:gdLst/>
          <a:ahLst/>
          <a:cxnLst/>
          <a:rect l="0" t="0" r="0" b="0"/>
          <a:pathLst>
            <a:path>
              <a:moveTo>
                <a:pt x="261064" y="0"/>
              </a:moveTo>
              <a:lnTo>
                <a:pt x="261064" y="568990"/>
              </a:lnTo>
              <a:lnTo>
                <a:pt x="0" y="56899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FC1E-32C5-45AD-88A5-87C773F0F22B}">
      <dsp:nvSpPr>
        <dsp:cNvPr id="0" name=""/>
        <dsp:cNvSpPr/>
      </dsp:nvSpPr>
      <dsp:spPr>
        <a:xfrm>
          <a:off x="6814062" y="2204592"/>
          <a:ext cx="206601" cy="56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448"/>
              </a:lnTo>
              <a:lnTo>
                <a:pt x="206601" y="560448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AFFE-E694-40BA-A4D0-A475C281853F}">
      <dsp:nvSpPr>
        <dsp:cNvPr id="0" name=""/>
        <dsp:cNvSpPr/>
      </dsp:nvSpPr>
      <dsp:spPr>
        <a:xfrm>
          <a:off x="5065795" y="958659"/>
          <a:ext cx="1748266" cy="59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742"/>
              </a:lnTo>
              <a:lnTo>
                <a:pt x="1748266" y="400742"/>
              </a:lnTo>
              <a:lnTo>
                <a:pt x="1748266" y="59279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E6EF-0C8B-4050-ACD4-614EA155F49C}">
      <dsp:nvSpPr>
        <dsp:cNvPr id="0" name=""/>
        <dsp:cNvSpPr/>
      </dsp:nvSpPr>
      <dsp:spPr>
        <a:xfrm>
          <a:off x="3150556" y="44119"/>
          <a:ext cx="3830478" cy="91454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latin typeface="+mn-lt"/>
            </a:rPr>
            <a:t>49 Statistical Fires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latin typeface="+mn-lt"/>
            </a:rPr>
            <a:t>96,649 Acres</a:t>
          </a:r>
        </a:p>
      </dsp:txBody>
      <dsp:txXfrm>
        <a:off x="3150556" y="44119"/>
        <a:ext cx="3830478" cy="914540"/>
      </dsp:txXfrm>
    </dsp:sp>
    <dsp:sp modelId="{7E663E8F-C624-46FB-A8E2-438CD61C9976}">
      <dsp:nvSpPr>
        <dsp:cNvPr id="0" name=""/>
        <dsp:cNvSpPr/>
      </dsp:nvSpPr>
      <dsp:spPr>
        <a:xfrm>
          <a:off x="5067683" y="1551455"/>
          <a:ext cx="3492756" cy="6531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27 Lightning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95,346 Acres</a:t>
          </a:r>
        </a:p>
      </dsp:txBody>
      <dsp:txXfrm>
        <a:off x="5067683" y="1551455"/>
        <a:ext cx="3492756" cy="653137"/>
      </dsp:txXfrm>
    </dsp:sp>
    <dsp:sp modelId="{19C32A25-F306-47C3-8FE4-8E0852B89AA0}">
      <dsp:nvSpPr>
        <dsp:cNvPr id="0" name=""/>
        <dsp:cNvSpPr/>
      </dsp:nvSpPr>
      <dsp:spPr>
        <a:xfrm>
          <a:off x="7020663" y="2369214"/>
          <a:ext cx="2046704" cy="791653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Fire Size Class C+: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9 Fire – 95,336 Acres</a:t>
          </a:r>
        </a:p>
      </dsp:txBody>
      <dsp:txXfrm>
        <a:off x="7020663" y="2369214"/>
        <a:ext cx="2046704" cy="791653"/>
      </dsp:txXfrm>
    </dsp:sp>
    <dsp:sp modelId="{985A6CA5-B1D6-4A6D-937A-013A6BDD166F}">
      <dsp:nvSpPr>
        <dsp:cNvPr id="0" name=""/>
        <dsp:cNvSpPr/>
      </dsp:nvSpPr>
      <dsp:spPr>
        <a:xfrm>
          <a:off x="4632426" y="2356323"/>
          <a:ext cx="1920570" cy="834517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 Fires -  10 Acres</a:t>
          </a:r>
          <a:endParaRPr lang="en-US" sz="1400" kern="1200" dirty="0"/>
        </a:p>
      </dsp:txBody>
      <dsp:txXfrm>
        <a:off x="4632426" y="2356323"/>
        <a:ext cx="1920570" cy="834517"/>
      </dsp:txXfrm>
    </dsp:sp>
    <dsp:sp modelId="{5760754C-A301-493B-AF54-62EF9714F991}">
      <dsp:nvSpPr>
        <dsp:cNvPr id="0" name=""/>
        <dsp:cNvSpPr/>
      </dsp:nvSpPr>
      <dsp:spPr>
        <a:xfrm>
          <a:off x="636307" y="1543672"/>
          <a:ext cx="3172466" cy="6531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22 Human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1,303 Acres</a:t>
          </a:r>
        </a:p>
      </dsp:txBody>
      <dsp:txXfrm>
        <a:off x="636307" y="1543672"/>
        <a:ext cx="3172466" cy="653137"/>
      </dsp:txXfrm>
    </dsp:sp>
    <dsp:sp modelId="{A1C1C061-21AA-487B-BC8E-3F92E51A7465}">
      <dsp:nvSpPr>
        <dsp:cNvPr id="0" name=""/>
        <dsp:cNvSpPr/>
      </dsp:nvSpPr>
      <dsp:spPr>
        <a:xfrm>
          <a:off x="2445450" y="2352029"/>
          <a:ext cx="2031980" cy="843361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Fire Size Class C+: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4 Fires – 1,287 Acres</a:t>
          </a:r>
        </a:p>
      </dsp:txBody>
      <dsp:txXfrm>
        <a:off x="2445450" y="2352029"/>
        <a:ext cx="2031980" cy="843361"/>
      </dsp:txXfrm>
    </dsp:sp>
    <dsp:sp modelId="{EAAFC51C-9BFD-4C47-BE1C-F7572C436C68}">
      <dsp:nvSpPr>
        <dsp:cNvPr id="0" name=""/>
        <dsp:cNvSpPr/>
      </dsp:nvSpPr>
      <dsp:spPr>
        <a:xfrm>
          <a:off x="0" y="2366977"/>
          <a:ext cx="1909962" cy="814635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18 Fires - 2 Acres</a:t>
          </a:r>
        </a:p>
      </dsp:txBody>
      <dsp:txXfrm>
        <a:off x="0" y="2366977"/>
        <a:ext cx="1909962" cy="814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6F616-BB0C-47B6-BAF6-68225DF0F416}">
      <dsp:nvSpPr>
        <dsp:cNvPr id="0" name=""/>
        <dsp:cNvSpPr/>
      </dsp:nvSpPr>
      <dsp:spPr>
        <a:xfrm>
          <a:off x="4621250" y="743231"/>
          <a:ext cx="1545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4191"/>
              </a:moveTo>
              <a:lnTo>
                <a:pt x="1545321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6B492-3351-4BDE-9B2C-939DD0F6EC2A}">
      <dsp:nvSpPr>
        <dsp:cNvPr id="0" name=""/>
        <dsp:cNvSpPr/>
      </dsp:nvSpPr>
      <dsp:spPr>
        <a:xfrm>
          <a:off x="1813291" y="2068564"/>
          <a:ext cx="370800" cy="570992"/>
        </a:xfrm>
        <a:custGeom>
          <a:avLst/>
          <a:gdLst/>
          <a:ahLst/>
          <a:cxnLst/>
          <a:rect l="0" t="0" r="0" b="0"/>
          <a:pathLst>
            <a:path>
              <a:moveTo>
                <a:pt x="370800" y="0"/>
              </a:moveTo>
              <a:lnTo>
                <a:pt x="370800" y="570992"/>
              </a:lnTo>
              <a:lnTo>
                <a:pt x="0" y="5709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F661-C5BD-40F1-B27E-AF2746D6EB13}">
      <dsp:nvSpPr>
        <dsp:cNvPr id="0" name=""/>
        <dsp:cNvSpPr/>
      </dsp:nvSpPr>
      <dsp:spPr>
        <a:xfrm>
          <a:off x="2184091" y="2068564"/>
          <a:ext cx="254309" cy="569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814"/>
              </a:lnTo>
              <a:lnTo>
                <a:pt x="254309" y="569814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0F7ED-D64E-44D9-97FF-A77838DE727F}">
      <dsp:nvSpPr>
        <dsp:cNvPr id="0" name=""/>
        <dsp:cNvSpPr/>
      </dsp:nvSpPr>
      <dsp:spPr>
        <a:xfrm>
          <a:off x="2184091" y="857423"/>
          <a:ext cx="2437158" cy="470015"/>
        </a:xfrm>
        <a:custGeom>
          <a:avLst/>
          <a:gdLst/>
          <a:ahLst/>
          <a:cxnLst/>
          <a:rect l="0" t="0" r="0" b="0"/>
          <a:pathLst>
            <a:path>
              <a:moveTo>
                <a:pt x="2437158" y="0"/>
              </a:moveTo>
              <a:lnTo>
                <a:pt x="2437158" y="314379"/>
              </a:lnTo>
              <a:lnTo>
                <a:pt x="0" y="314379"/>
              </a:lnTo>
              <a:lnTo>
                <a:pt x="0" y="47001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10AF-3A33-419F-91CF-A92D1FC38353}">
      <dsp:nvSpPr>
        <dsp:cNvPr id="0" name=""/>
        <dsp:cNvSpPr/>
      </dsp:nvSpPr>
      <dsp:spPr>
        <a:xfrm>
          <a:off x="6953354" y="2082987"/>
          <a:ext cx="480664" cy="556570"/>
        </a:xfrm>
        <a:custGeom>
          <a:avLst/>
          <a:gdLst/>
          <a:ahLst/>
          <a:cxnLst/>
          <a:rect l="0" t="0" r="0" b="0"/>
          <a:pathLst>
            <a:path>
              <a:moveTo>
                <a:pt x="480664" y="0"/>
              </a:moveTo>
              <a:lnTo>
                <a:pt x="480664" y="556570"/>
              </a:lnTo>
              <a:lnTo>
                <a:pt x="0" y="556570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FC1E-32C5-45AD-88A5-87C773F0F22B}">
      <dsp:nvSpPr>
        <dsp:cNvPr id="0" name=""/>
        <dsp:cNvSpPr/>
      </dsp:nvSpPr>
      <dsp:spPr>
        <a:xfrm>
          <a:off x="7434018" y="2082987"/>
          <a:ext cx="247959" cy="55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70"/>
              </a:lnTo>
              <a:lnTo>
                <a:pt x="247959" y="556570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AFFE-E694-40BA-A4D0-A475C281853F}">
      <dsp:nvSpPr>
        <dsp:cNvPr id="0" name=""/>
        <dsp:cNvSpPr/>
      </dsp:nvSpPr>
      <dsp:spPr>
        <a:xfrm>
          <a:off x="4621250" y="857423"/>
          <a:ext cx="2812768" cy="484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801"/>
              </a:lnTo>
              <a:lnTo>
                <a:pt x="2812768" y="328801"/>
              </a:lnTo>
              <a:lnTo>
                <a:pt x="2812768" y="484438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E6EF-0C8B-4050-ACD4-614EA155F49C}">
      <dsp:nvSpPr>
        <dsp:cNvPr id="0" name=""/>
        <dsp:cNvSpPr/>
      </dsp:nvSpPr>
      <dsp:spPr>
        <a:xfrm>
          <a:off x="3233336" y="0"/>
          <a:ext cx="2775827" cy="857423"/>
        </a:xfrm>
        <a:prstGeom prst="rect">
          <a:avLst/>
        </a:prstGeom>
        <a:solidFill>
          <a:srgbClr val="CB692D">
            <a:alpha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50 Statistical Fires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+mn-lt"/>
            </a:rPr>
            <a:t>421 Acres</a:t>
          </a:r>
        </a:p>
      </dsp:txBody>
      <dsp:txXfrm>
        <a:off x="3233336" y="0"/>
        <a:ext cx="2775827" cy="857423"/>
      </dsp:txXfrm>
    </dsp:sp>
    <dsp:sp modelId="{7E663E8F-C624-46FB-A8E2-438CD61C9976}">
      <dsp:nvSpPr>
        <dsp:cNvPr id="0" name=""/>
        <dsp:cNvSpPr/>
      </dsp:nvSpPr>
      <dsp:spPr>
        <a:xfrm>
          <a:off x="6182857" y="1341861"/>
          <a:ext cx="2502322" cy="741125"/>
        </a:xfrm>
        <a:prstGeom prst="rect">
          <a:avLst/>
        </a:prstGeom>
        <a:solidFill>
          <a:srgbClr val="CB692D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1 Lightning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0.25 Acres</a:t>
          </a:r>
        </a:p>
      </dsp:txBody>
      <dsp:txXfrm>
        <a:off x="6182857" y="1341861"/>
        <a:ext cx="2502322" cy="741125"/>
      </dsp:txXfrm>
    </dsp:sp>
    <dsp:sp modelId="{19C32A25-F306-47C3-8FE4-8E0852B89AA0}">
      <dsp:nvSpPr>
        <dsp:cNvPr id="0" name=""/>
        <dsp:cNvSpPr/>
      </dsp:nvSpPr>
      <dsp:spPr>
        <a:xfrm>
          <a:off x="7681978" y="2268994"/>
          <a:ext cx="1482251" cy="741125"/>
        </a:xfrm>
        <a:prstGeom prst="rect">
          <a:avLst/>
        </a:prstGeom>
        <a:solidFill>
          <a:srgbClr val="D58023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Fire Size Class C+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0 Fires – 0 Acres</a:t>
          </a:r>
        </a:p>
      </dsp:txBody>
      <dsp:txXfrm>
        <a:off x="7681978" y="2268994"/>
        <a:ext cx="1482251" cy="741125"/>
      </dsp:txXfrm>
    </dsp:sp>
    <dsp:sp modelId="{985A6CA5-B1D6-4A6D-937A-013A6BDD166F}">
      <dsp:nvSpPr>
        <dsp:cNvPr id="0" name=""/>
        <dsp:cNvSpPr/>
      </dsp:nvSpPr>
      <dsp:spPr>
        <a:xfrm>
          <a:off x="5257806" y="2268994"/>
          <a:ext cx="1695547" cy="741125"/>
        </a:xfrm>
        <a:prstGeom prst="rect">
          <a:avLst/>
        </a:prstGeom>
        <a:solidFill>
          <a:srgbClr val="D58023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1 Fire – 0.25 Acres</a:t>
          </a:r>
        </a:p>
      </dsp:txBody>
      <dsp:txXfrm>
        <a:off x="5257806" y="2268994"/>
        <a:ext cx="1695547" cy="741125"/>
      </dsp:txXfrm>
    </dsp:sp>
    <dsp:sp modelId="{5760754C-A301-493B-AF54-62EF9714F991}">
      <dsp:nvSpPr>
        <dsp:cNvPr id="0" name=""/>
        <dsp:cNvSpPr/>
      </dsp:nvSpPr>
      <dsp:spPr>
        <a:xfrm>
          <a:off x="993191" y="1327438"/>
          <a:ext cx="2381800" cy="741125"/>
        </a:xfrm>
        <a:prstGeom prst="rect">
          <a:avLst/>
        </a:prstGeom>
        <a:solidFill>
          <a:srgbClr val="CB692D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49 Human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n-lt"/>
            </a:rPr>
            <a:t>420 Acres</a:t>
          </a:r>
        </a:p>
      </dsp:txBody>
      <dsp:txXfrm>
        <a:off x="993191" y="1327438"/>
        <a:ext cx="2381800" cy="741125"/>
      </dsp:txXfrm>
    </dsp:sp>
    <dsp:sp modelId="{A1C1C061-21AA-487B-BC8E-3F92E51A7465}">
      <dsp:nvSpPr>
        <dsp:cNvPr id="0" name=""/>
        <dsp:cNvSpPr/>
      </dsp:nvSpPr>
      <dsp:spPr>
        <a:xfrm>
          <a:off x="2438401" y="2268994"/>
          <a:ext cx="1870542" cy="738768"/>
        </a:xfrm>
        <a:prstGeom prst="rect">
          <a:avLst/>
        </a:prstGeom>
        <a:solidFill>
          <a:srgbClr val="D58023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Fire Size Class C+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2 Fires - 86 Acres</a:t>
          </a:r>
        </a:p>
      </dsp:txBody>
      <dsp:txXfrm>
        <a:off x="2438401" y="2268994"/>
        <a:ext cx="1870542" cy="738768"/>
      </dsp:txXfrm>
    </dsp:sp>
    <dsp:sp modelId="{EAAFC51C-9BFD-4C47-BE1C-F7572C436C68}">
      <dsp:nvSpPr>
        <dsp:cNvPr id="0" name=""/>
        <dsp:cNvSpPr/>
      </dsp:nvSpPr>
      <dsp:spPr>
        <a:xfrm>
          <a:off x="132166" y="2268994"/>
          <a:ext cx="1681125" cy="741125"/>
        </a:xfrm>
        <a:prstGeom prst="rect">
          <a:avLst/>
        </a:prstGeom>
        <a:solidFill>
          <a:srgbClr val="D58023">
            <a:alpha val="89804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</a:rPr>
            <a:t>47 Fires - 334 Acres</a:t>
          </a:r>
        </a:p>
      </dsp:txBody>
      <dsp:txXfrm>
        <a:off x="132166" y="2268994"/>
        <a:ext cx="1681125" cy="741125"/>
      </dsp:txXfrm>
    </dsp:sp>
    <dsp:sp modelId="{C4A5A9B5-E501-4054-A88B-E05A201CD2E5}">
      <dsp:nvSpPr>
        <dsp:cNvPr id="0" name=""/>
        <dsp:cNvSpPr/>
      </dsp:nvSpPr>
      <dsp:spPr>
        <a:xfrm>
          <a:off x="6166571" y="522939"/>
          <a:ext cx="2299757" cy="532024"/>
        </a:xfrm>
        <a:prstGeom prst="rect">
          <a:avLst/>
        </a:prstGeom>
        <a:solidFill>
          <a:srgbClr val="C68C52">
            <a:alpha val="89804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tx1"/>
              </a:solidFill>
              <a:latin typeface="+mn-lt"/>
            </a:rPr>
            <a:t>- CRA (40 – 222 acres)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tx1"/>
              </a:solidFill>
              <a:latin typeface="+mn-lt"/>
            </a:rPr>
            <a:t>- FYA (10 - 199 acres)</a:t>
          </a:r>
        </a:p>
      </dsp:txBody>
      <dsp:txXfrm>
        <a:off x="6166571" y="522939"/>
        <a:ext cx="2299757" cy="532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6F616-BB0C-47B6-BAF6-68225DF0F416}">
      <dsp:nvSpPr>
        <dsp:cNvPr id="0" name=""/>
        <dsp:cNvSpPr/>
      </dsp:nvSpPr>
      <dsp:spPr>
        <a:xfrm>
          <a:off x="4147419" y="810017"/>
          <a:ext cx="1133740" cy="431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174"/>
              </a:lnTo>
              <a:lnTo>
                <a:pt x="1133740" y="43117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6B492-3351-4BDE-9B2C-939DD0F6EC2A}">
      <dsp:nvSpPr>
        <dsp:cNvPr id="0" name=""/>
        <dsp:cNvSpPr/>
      </dsp:nvSpPr>
      <dsp:spPr>
        <a:xfrm>
          <a:off x="1665313" y="2696324"/>
          <a:ext cx="194556" cy="541265"/>
        </a:xfrm>
        <a:custGeom>
          <a:avLst/>
          <a:gdLst/>
          <a:ahLst/>
          <a:cxnLst/>
          <a:rect l="0" t="0" r="0" b="0"/>
          <a:pathLst>
            <a:path>
              <a:moveTo>
                <a:pt x="194556" y="0"/>
              </a:moveTo>
              <a:lnTo>
                <a:pt x="194556" y="541265"/>
              </a:lnTo>
              <a:lnTo>
                <a:pt x="0" y="54126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F661-C5BD-40F1-B27E-AF2746D6EB13}">
      <dsp:nvSpPr>
        <dsp:cNvPr id="0" name=""/>
        <dsp:cNvSpPr/>
      </dsp:nvSpPr>
      <dsp:spPr>
        <a:xfrm>
          <a:off x="1859869" y="2696324"/>
          <a:ext cx="559477" cy="53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054"/>
              </a:lnTo>
              <a:lnTo>
                <a:pt x="559477" y="533054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0F7ED-D64E-44D9-97FF-A77838DE727F}">
      <dsp:nvSpPr>
        <dsp:cNvPr id="0" name=""/>
        <dsp:cNvSpPr/>
      </dsp:nvSpPr>
      <dsp:spPr>
        <a:xfrm>
          <a:off x="1859869" y="810017"/>
          <a:ext cx="2287549" cy="1161594"/>
        </a:xfrm>
        <a:custGeom>
          <a:avLst/>
          <a:gdLst/>
          <a:ahLst/>
          <a:cxnLst/>
          <a:rect l="0" t="0" r="0" b="0"/>
          <a:pathLst>
            <a:path>
              <a:moveTo>
                <a:pt x="2287549" y="0"/>
              </a:moveTo>
              <a:lnTo>
                <a:pt x="2287549" y="1009404"/>
              </a:lnTo>
              <a:lnTo>
                <a:pt x="0" y="1009404"/>
              </a:lnTo>
              <a:lnTo>
                <a:pt x="0" y="1161594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10AF-3A33-419F-91CF-A92D1FC38353}">
      <dsp:nvSpPr>
        <dsp:cNvPr id="0" name=""/>
        <dsp:cNvSpPr/>
      </dsp:nvSpPr>
      <dsp:spPr>
        <a:xfrm>
          <a:off x="6202213" y="2677735"/>
          <a:ext cx="279985" cy="571623"/>
        </a:xfrm>
        <a:custGeom>
          <a:avLst/>
          <a:gdLst/>
          <a:ahLst/>
          <a:cxnLst/>
          <a:rect l="0" t="0" r="0" b="0"/>
          <a:pathLst>
            <a:path>
              <a:moveTo>
                <a:pt x="279985" y="0"/>
              </a:moveTo>
              <a:lnTo>
                <a:pt x="279985" y="571623"/>
              </a:lnTo>
              <a:lnTo>
                <a:pt x="0" y="571623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FC1E-32C5-45AD-88A5-87C773F0F22B}">
      <dsp:nvSpPr>
        <dsp:cNvPr id="0" name=""/>
        <dsp:cNvSpPr/>
      </dsp:nvSpPr>
      <dsp:spPr>
        <a:xfrm>
          <a:off x="6482198" y="2677735"/>
          <a:ext cx="492064" cy="57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370"/>
              </a:lnTo>
              <a:lnTo>
                <a:pt x="492064" y="571370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AFFE-E694-40BA-A4D0-A475C281853F}">
      <dsp:nvSpPr>
        <dsp:cNvPr id="0" name=""/>
        <dsp:cNvSpPr/>
      </dsp:nvSpPr>
      <dsp:spPr>
        <a:xfrm>
          <a:off x="4147419" y="810017"/>
          <a:ext cx="2334779" cy="1143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15"/>
              </a:lnTo>
              <a:lnTo>
                <a:pt x="2334779" y="990815"/>
              </a:lnTo>
              <a:lnTo>
                <a:pt x="2334779" y="1143005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E6EF-0C8B-4050-ACD4-614EA155F49C}">
      <dsp:nvSpPr>
        <dsp:cNvPr id="0" name=""/>
        <dsp:cNvSpPr/>
      </dsp:nvSpPr>
      <dsp:spPr>
        <a:xfrm>
          <a:off x="2186138" y="0"/>
          <a:ext cx="3922561" cy="810017"/>
        </a:xfrm>
        <a:prstGeom prst="rect">
          <a:avLst/>
        </a:prstGeom>
        <a:solidFill>
          <a:srgbClr val="009999">
            <a:alpha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5 Statistical Fires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Century Gothic" panose="020B0502020202020204" pitchFamily="34" charset="0"/>
            </a:rPr>
            <a:t>2,446 Acres</a:t>
          </a:r>
        </a:p>
      </dsp:txBody>
      <dsp:txXfrm>
        <a:off x="2186138" y="0"/>
        <a:ext cx="3922561" cy="810017"/>
      </dsp:txXfrm>
    </dsp:sp>
    <dsp:sp modelId="{7E663E8F-C624-46FB-A8E2-438CD61C9976}">
      <dsp:nvSpPr>
        <dsp:cNvPr id="0" name=""/>
        <dsp:cNvSpPr/>
      </dsp:nvSpPr>
      <dsp:spPr>
        <a:xfrm>
          <a:off x="5258747" y="1953023"/>
          <a:ext cx="2446903" cy="724712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4 Lightning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2,446 Acres</a:t>
          </a:r>
        </a:p>
      </dsp:txBody>
      <dsp:txXfrm>
        <a:off x="5258747" y="1953023"/>
        <a:ext cx="2446903" cy="724712"/>
      </dsp:txXfrm>
    </dsp:sp>
    <dsp:sp modelId="{19C32A25-F306-47C3-8FE4-8E0852B89AA0}">
      <dsp:nvSpPr>
        <dsp:cNvPr id="0" name=""/>
        <dsp:cNvSpPr/>
      </dsp:nvSpPr>
      <dsp:spPr>
        <a:xfrm>
          <a:off x="6974263" y="2886749"/>
          <a:ext cx="1536476" cy="724712"/>
        </a:xfrm>
        <a:prstGeom prst="rect">
          <a:avLst/>
        </a:prstGeom>
        <a:solidFill>
          <a:srgbClr val="009999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Fire Size Class C+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4 Fires – 2,446 Acres</a:t>
          </a:r>
        </a:p>
      </dsp:txBody>
      <dsp:txXfrm>
        <a:off x="6974263" y="2886749"/>
        <a:ext cx="1536476" cy="724712"/>
      </dsp:txXfrm>
    </dsp:sp>
    <dsp:sp modelId="{985A6CA5-B1D6-4A6D-937A-013A6BDD166F}">
      <dsp:nvSpPr>
        <dsp:cNvPr id="0" name=""/>
        <dsp:cNvSpPr/>
      </dsp:nvSpPr>
      <dsp:spPr>
        <a:xfrm>
          <a:off x="4544217" y="2887003"/>
          <a:ext cx="1657996" cy="724712"/>
        </a:xfrm>
        <a:prstGeom prst="rect">
          <a:avLst/>
        </a:prstGeom>
        <a:solidFill>
          <a:srgbClr val="009999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0 Fires - 0 Acres</a:t>
          </a:r>
        </a:p>
      </dsp:txBody>
      <dsp:txXfrm>
        <a:off x="4544217" y="2887003"/>
        <a:ext cx="1657996" cy="724712"/>
      </dsp:txXfrm>
    </dsp:sp>
    <dsp:sp modelId="{5760754C-A301-493B-AF54-62EF9714F991}">
      <dsp:nvSpPr>
        <dsp:cNvPr id="0" name=""/>
        <dsp:cNvSpPr/>
      </dsp:nvSpPr>
      <dsp:spPr>
        <a:xfrm>
          <a:off x="695344" y="1971611"/>
          <a:ext cx="2329050" cy="724712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1 Human Caused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0.1 Acre</a:t>
          </a:r>
        </a:p>
      </dsp:txBody>
      <dsp:txXfrm>
        <a:off x="695344" y="1971611"/>
        <a:ext cx="2329050" cy="724712"/>
      </dsp:txXfrm>
    </dsp:sp>
    <dsp:sp modelId="{A1C1C061-21AA-487B-BC8E-3F92E51A7465}">
      <dsp:nvSpPr>
        <dsp:cNvPr id="0" name=""/>
        <dsp:cNvSpPr/>
      </dsp:nvSpPr>
      <dsp:spPr>
        <a:xfrm>
          <a:off x="2419347" y="2867022"/>
          <a:ext cx="1704464" cy="724712"/>
        </a:xfrm>
        <a:prstGeom prst="rect">
          <a:avLst/>
        </a:prstGeom>
        <a:solidFill>
          <a:srgbClr val="009999">
            <a:alpha val="90000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Fire Size Class C+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0 Fires - 0 Acres</a:t>
          </a:r>
        </a:p>
      </dsp:txBody>
      <dsp:txXfrm>
        <a:off x="2419347" y="2867022"/>
        <a:ext cx="1704464" cy="724712"/>
      </dsp:txXfrm>
    </dsp:sp>
    <dsp:sp modelId="{EAAFC51C-9BFD-4C47-BE1C-F7572C436C68}">
      <dsp:nvSpPr>
        <dsp:cNvPr id="0" name=""/>
        <dsp:cNvSpPr/>
      </dsp:nvSpPr>
      <dsp:spPr>
        <a:xfrm>
          <a:off x="57264" y="2875233"/>
          <a:ext cx="1608049" cy="724712"/>
        </a:xfrm>
        <a:prstGeom prst="rect">
          <a:avLst/>
        </a:prstGeom>
        <a:solidFill>
          <a:srgbClr val="009999">
            <a:alpha val="89804"/>
          </a:srgbClr>
        </a:solidFill>
        <a:ln>
          <a:solidFill>
            <a:schemeClr val="bg1">
              <a:lumMod val="65000"/>
            </a:schemeClr>
          </a:solidFill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entury Gothic" panose="020B0502020202020204" pitchFamily="34" charset="0"/>
            </a:rPr>
            <a:t>Fire Size Class A/B: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1 Fires – 0.1 Acre</a:t>
          </a:r>
        </a:p>
      </dsp:txBody>
      <dsp:txXfrm>
        <a:off x="57264" y="2875233"/>
        <a:ext cx="1608049" cy="724712"/>
      </dsp:txXfrm>
    </dsp:sp>
    <dsp:sp modelId="{C4A5A9B5-E501-4054-A88B-E05A201CD2E5}">
      <dsp:nvSpPr>
        <dsp:cNvPr id="0" name=""/>
        <dsp:cNvSpPr/>
      </dsp:nvSpPr>
      <dsp:spPr>
        <a:xfrm>
          <a:off x="5281159" y="746819"/>
          <a:ext cx="3481705" cy="988746"/>
        </a:xfrm>
        <a:prstGeom prst="rect">
          <a:avLst/>
        </a:prstGeom>
        <a:solidFill>
          <a:srgbClr val="4CC6CC">
            <a:alpha val="89804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>
              <a:solidFill>
                <a:schemeClr val="tx1"/>
              </a:solidFill>
              <a:latin typeface="Century Gothic" panose="020B0502020202020204" pitchFamily="34" charset="0"/>
            </a:rPr>
            <a:t>-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>
              <a:solidFill>
                <a:schemeClr val="tx1"/>
              </a:solidFill>
              <a:latin typeface="Century Gothic" panose="020B0502020202020204" pitchFamily="34" charset="0"/>
            </a:rPr>
            <a:t>- CBR (0 – 0)           - BWR (1 – 1,260 ac)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>
              <a:solidFill>
                <a:schemeClr val="tx1"/>
              </a:solidFill>
              <a:latin typeface="Century Gothic" panose="020B0502020202020204" pitchFamily="34" charset="0"/>
            </a:rPr>
            <a:t>- HVR (2 – 80 ac)    - KGR (0)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>
              <a:solidFill>
                <a:schemeClr val="tx1"/>
              </a:solidFill>
              <a:latin typeface="Century Gothic" panose="020B0502020202020204" pitchFamily="34" charset="0"/>
            </a:rPr>
            <a:t>- IMR (2 – 1,106 ac)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281159" y="746819"/>
        <a:ext cx="3481705" cy="9887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87933-AE03-41F9-A73A-425EAF88BD9A}">
      <dsp:nvSpPr>
        <dsp:cNvPr id="0" name=""/>
        <dsp:cNvSpPr/>
      </dsp:nvSpPr>
      <dsp:spPr>
        <a:xfrm>
          <a:off x="1116" y="508558"/>
          <a:ext cx="1282898" cy="641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2021</a:t>
          </a:r>
        </a:p>
      </dsp:txBody>
      <dsp:txXfrm>
        <a:off x="19903" y="527345"/>
        <a:ext cx="1245324" cy="603875"/>
      </dsp:txXfrm>
    </dsp:sp>
    <dsp:sp modelId="{29512E6C-EBF6-4258-A041-A5D6940FA9ED}">
      <dsp:nvSpPr>
        <dsp:cNvPr id="0" name=""/>
        <dsp:cNvSpPr/>
      </dsp:nvSpPr>
      <dsp:spPr>
        <a:xfrm>
          <a:off x="129406" y="1150007"/>
          <a:ext cx="128289" cy="48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86"/>
              </a:lnTo>
              <a:lnTo>
                <a:pt x="128289" y="481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7C56-4394-4157-8229-7610D7257D82}">
      <dsp:nvSpPr>
        <dsp:cNvPr id="0" name=""/>
        <dsp:cNvSpPr/>
      </dsp:nvSpPr>
      <dsp:spPr>
        <a:xfrm>
          <a:off x="257695" y="1310369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Employees 30</a:t>
          </a:r>
        </a:p>
      </dsp:txBody>
      <dsp:txXfrm>
        <a:off x="276482" y="1329156"/>
        <a:ext cx="988744" cy="603875"/>
      </dsp:txXfrm>
    </dsp:sp>
    <dsp:sp modelId="{4222F12B-2666-4B06-8A9C-0E53D2276306}">
      <dsp:nvSpPr>
        <dsp:cNvPr id="0" name=""/>
        <dsp:cNvSpPr/>
      </dsp:nvSpPr>
      <dsp:spPr>
        <a:xfrm>
          <a:off x="129406" y="1150007"/>
          <a:ext cx="128289" cy="128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98"/>
              </a:lnTo>
              <a:lnTo>
                <a:pt x="128289" y="1282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127BB-20FD-4687-8AC0-ED1FC78C7E42}">
      <dsp:nvSpPr>
        <dsp:cNvPr id="0" name=""/>
        <dsp:cNvSpPr/>
      </dsp:nvSpPr>
      <dsp:spPr>
        <a:xfrm>
          <a:off x="257695" y="2112181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Fire Assignments 175</a:t>
          </a:r>
        </a:p>
      </dsp:txBody>
      <dsp:txXfrm>
        <a:off x="276482" y="2130968"/>
        <a:ext cx="988744" cy="603875"/>
      </dsp:txXfrm>
    </dsp:sp>
    <dsp:sp modelId="{8C17208B-5176-45C3-A3ED-1A52967508F2}">
      <dsp:nvSpPr>
        <dsp:cNvPr id="0" name=""/>
        <dsp:cNvSpPr/>
      </dsp:nvSpPr>
      <dsp:spPr>
        <a:xfrm>
          <a:off x="129406" y="1150007"/>
          <a:ext cx="128289" cy="2084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09"/>
              </a:lnTo>
              <a:lnTo>
                <a:pt x="128289" y="2084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11A26-ED62-4173-9D72-D364C0B2E467}">
      <dsp:nvSpPr>
        <dsp:cNvPr id="0" name=""/>
        <dsp:cNvSpPr/>
      </dsp:nvSpPr>
      <dsp:spPr>
        <a:xfrm>
          <a:off x="257695" y="2913992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Assignments 10</a:t>
          </a:r>
        </a:p>
      </dsp:txBody>
      <dsp:txXfrm>
        <a:off x="276482" y="2932779"/>
        <a:ext cx="988744" cy="603875"/>
      </dsp:txXfrm>
    </dsp:sp>
    <dsp:sp modelId="{D613C6A3-E2EE-499F-8B83-B1DD1C74C9F9}">
      <dsp:nvSpPr>
        <dsp:cNvPr id="0" name=""/>
        <dsp:cNvSpPr/>
      </dsp:nvSpPr>
      <dsp:spPr>
        <a:xfrm>
          <a:off x="1604739" y="508558"/>
          <a:ext cx="1282898" cy="641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2020</a:t>
          </a:r>
        </a:p>
      </dsp:txBody>
      <dsp:txXfrm>
        <a:off x="1623526" y="527345"/>
        <a:ext cx="1245324" cy="603875"/>
      </dsp:txXfrm>
    </dsp:sp>
    <dsp:sp modelId="{F342D863-48D7-492A-8CD0-61019BD7543E}">
      <dsp:nvSpPr>
        <dsp:cNvPr id="0" name=""/>
        <dsp:cNvSpPr/>
      </dsp:nvSpPr>
      <dsp:spPr>
        <a:xfrm>
          <a:off x="1733029" y="1150007"/>
          <a:ext cx="128289" cy="48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86"/>
              </a:lnTo>
              <a:lnTo>
                <a:pt x="128289" y="481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C4DD1-4F72-4F63-9E32-310EDED6459C}">
      <dsp:nvSpPr>
        <dsp:cNvPr id="0" name=""/>
        <dsp:cNvSpPr/>
      </dsp:nvSpPr>
      <dsp:spPr>
        <a:xfrm>
          <a:off x="1861318" y="1310369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Employees 33</a:t>
          </a:r>
        </a:p>
      </dsp:txBody>
      <dsp:txXfrm>
        <a:off x="1880105" y="1329156"/>
        <a:ext cx="988744" cy="603875"/>
      </dsp:txXfrm>
    </dsp:sp>
    <dsp:sp modelId="{D2E25F10-6591-4977-9C76-9FFBA4BD74CB}">
      <dsp:nvSpPr>
        <dsp:cNvPr id="0" name=""/>
        <dsp:cNvSpPr/>
      </dsp:nvSpPr>
      <dsp:spPr>
        <a:xfrm>
          <a:off x="1733029" y="1150007"/>
          <a:ext cx="128289" cy="128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98"/>
              </a:lnTo>
              <a:lnTo>
                <a:pt x="128289" y="1282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14D34-8A0B-4022-907D-02E439A77A28}">
      <dsp:nvSpPr>
        <dsp:cNvPr id="0" name=""/>
        <dsp:cNvSpPr/>
      </dsp:nvSpPr>
      <dsp:spPr>
        <a:xfrm>
          <a:off x="1861318" y="2112181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Fire Assignments 146</a:t>
          </a:r>
        </a:p>
      </dsp:txBody>
      <dsp:txXfrm>
        <a:off x="1880105" y="2130968"/>
        <a:ext cx="988744" cy="603875"/>
      </dsp:txXfrm>
    </dsp:sp>
    <dsp:sp modelId="{1BE58E99-FA76-42A7-82C9-37568F3DEB6E}">
      <dsp:nvSpPr>
        <dsp:cNvPr id="0" name=""/>
        <dsp:cNvSpPr/>
      </dsp:nvSpPr>
      <dsp:spPr>
        <a:xfrm>
          <a:off x="1733029" y="1150007"/>
          <a:ext cx="128289" cy="2084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09"/>
              </a:lnTo>
              <a:lnTo>
                <a:pt x="128289" y="2084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A06C3-A3B2-4EA9-9247-49C5083202BA}">
      <dsp:nvSpPr>
        <dsp:cNvPr id="0" name=""/>
        <dsp:cNvSpPr/>
      </dsp:nvSpPr>
      <dsp:spPr>
        <a:xfrm>
          <a:off x="1861318" y="2913992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Assignments 38</a:t>
          </a:r>
        </a:p>
      </dsp:txBody>
      <dsp:txXfrm>
        <a:off x="1880105" y="2932779"/>
        <a:ext cx="988744" cy="603875"/>
      </dsp:txXfrm>
    </dsp:sp>
    <dsp:sp modelId="{A12DA590-D697-4FEE-8D47-2985C89E58C0}">
      <dsp:nvSpPr>
        <dsp:cNvPr id="0" name=""/>
        <dsp:cNvSpPr/>
      </dsp:nvSpPr>
      <dsp:spPr>
        <a:xfrm>
          <a:off x="3208362" y="508558"/>
          <a:ext cx="1282898" cy="641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2019</a:t>
          </a:r>
        </a:p>
      </dsp:txBody>
      <dsp:txXfrm>
        <a:off x="3227149" y="527345"/>
        <a:ext cx="1245324" cy="603875"/>
      </dsp:txXfrm>
    </dsp:sp>
    <dsp:sp modelId="{DC2E9418-12A5-4AC8-BCDF-89A137567072}">
      <dsp:nvSpPr>
        <dsp:cNvPr id="0" name=""/>
        <dsp:cNvSpPr/>
      </dsp:nvSpPr>
      <dsp:spPr>
        <a:xfrm>
          <a:off x="3336652" y="1150007"/>
          <a:ext cx="128289" cy="48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86"/>
              </a:lnTo>
              <a:lnTo>
                <a:pt x="128289" y="481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F193-251C-4CCE-81A6-6FA281DBA854}">
      <dsp:nvSpPr>
        <dsp:cNvPr id="0" name=""/>
        <dsp:cNvSpPr/>
      </dsp:nvSpPr>
      <dsp:spPr>
        <a:xfrm>
          <a:off x="3464941" y="1310369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Employees 22</a:t>
          </a:r>
        </a:p>
      </dsp:txBody>
      <dsp:txXfrm>
        <a:off x="3483728" y="1329156"/>
        <a:ext cx="988744" cy="603875"/>
      </dsp:txXfrm>
    </dsp:sp>
    <dsp:sp modelId="{4D6DCA87-20EF-40A2-A714-790EB22D22B6}">
      <dsp:nvSpPr>
        <dsp:cNvPr id="0" name=""/>
        <dsp:cNvSpPr/>
      </dsp:nvSpPr>
      <dsp:spPr>
        <a:xfrm>
          <a:off x="3336652" y="1150007"/>
          <a:ext cx="128289" cy="128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98"/>
              </a:lnTo>
              <a:lnTo>
                <a:pt x="128289" y="1282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CDE16-5F9B-4EE3-9BFD-4DA510B71CEB}">
      <dsp:nvSpPr>
        <dsp:cNvPr id="0" name=""/>
        <dsp:cNvSpPr/>
      </dsp:nvSpPr>
      <dsp:spPr>
        <a:xfrm>
          <a:off x="3464941" y="2112181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Fire Assignments 89</a:t>
          </a:r>
        </a:p>
      </dsp:txBody>
      <dsp:txXfrm>
        <a:off x="3483728" y="2130968"/>
        <a:ext cx="988744" cy="603875"/>
      </dsp:txXfrm>
    </dsp:sp>
    <dsp:sp modelId="{DF4110DB-7706-4F2D-A92E-A236974F971A}">
      <dsp:nvSpPr>
        <dsp:cNvPr id="0" name=""/>
        <dsp:cNvSpPr/>
      </dsp:nvSpPr>
      <dsp:spPr>
        <a:xfrm>
          <a:off x="3336652" y="1150007"/>
          <a:ext cx="128289" cy="2084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09"/>
              </a:lnTo>
              <a:lnTo>
                <a:pt x="128289" y="2084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1CDF3-E6A4-466C-8B10-B847267FAF58}">
      <dsp:nvSpPr>
        <dsp:cNvPr id="0" name=""/>
        <dsp:cNvSpPr/>
      </dsp:nvSpPr>
      <dsp:spPr>
        <a:xfrm>
          <a:off x="3464941" y="2913992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Assignments 24</a:t>
          </a:r>
        </a:p>
      </dsp:txBody>
      <dsp:txXfrm>
        <a:off x="3483728" y="2932779"/>
        <a:ext cx="988744" cy="603875"/>
      </dsp:txXfrm>
    </dsp:sp>
    <dsp:sp modelId="{62EFD624-8351-4BE8-AF3B-9B6B1AD675D5}">
      <dsp:nvSpPr>
        <dsp:cNvPr id="0" name=""/>
        <dsp:cNvSpPr/>
      </dsp:nvSpPr>
      <dsp:spPr>
        <a:xfrm>
          <a:off x="4811985" y="508558"/>
          <a:ext cx="1282898" cy="641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2018</a:t>
          </a:r>
        </a:p>
      </dsp:txBody>
      <dsp:txXfrm>
        <a:off x="4830772" y="527345"/>
        <a:ext cx="1245324" cy="603875"/>
      </dsp:txXfrm>
    </dsp:sp>
    <dsp:sp modelId="{7C6641A0-6120-4AAB-91E9-BED32E7444F5}">
      <dsp:nvSpPr>
        <dsp:cNvPr id="0" name=""/>
        <dsp:cNvSpPr/>
      </dsp:nvSpPr>
      <dsp:spPr>
        <a:xfrm>
          <a:off x="4940275" y="1150007"/>
          <a:ext cx="128289" cy="48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86"/>
              </a:lnTo>
              <a:lnTo>
                <a:pt x="128289" y="481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9E6F2-03F2-4190-9E11-31DEA6BC3024}">
      <dsp:nvSpPr>
        <dsp:cNvPr id="0" name=""/>
        <dsp:cNvSpPr/>
      </dsp:nvSpPr>
      <dsp:spPr>
        <a:xfrm>
          <a:off x="5068565" y="1310369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Employees 32 </a:t>
          </a:r>
        </a:p>
      </dsp:txBody>
      <dsp:txXfrm>
        <a:off x="5087352" y="1329156"/>
        <a:ext cx="988744" cy="603875"/>
      </dsp:txXfrm>
    </dsp:sp>
    <dsp:sp modelId="{49FB45F8-B6EA-4430-9B0C-8039929289E4}">
      <dsp:nvSpPr>
        <dsp:cNvPr id="0" name=""/>
        <dsp:cNvSpPr/>
      </dsp:nvSpPr>
      <dsp:spPr>
        <a:xfrm>
          <a:off x="4940275" y="1150007"/>
          <a:ext cx="128289" cy="128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98"/>
              </a:lnTo>
              <a:lnTo>
                <a:pt x="128289" y="1282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40B48-FA39-4682-8D80-DA932DB1B27E}">
      <dsp:nvSpPr>
        <dsp:cNvPr id="0" name=""/>
        <dsp:cNvSpPr/>
      </dsp:nvSpPr>
      <dsp:spPr>
        <a:xfrm>
          <a:off x="5068565" y="2112181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Fire Assignments 101</a:t>
          </a:r>
        </a:p>
      </dsp:txBody>
      <dsp:txXfrm>
        <a:off x="5087352" y="2130968"/>
        <a:ext cx="988744" cy="603875"/>
      </dsp:txXfrm>
    </dsp:sp>
    <dsp:sp modelId="{27872CBF-BA33-4C78-BBE5-5E4127889D09}">
      <dsp:nvSpPr>
        <dsp:cNvPr id="0" name=""/>
        <dsp:cNvSpPr/>
      </dsp:nvSpPr>
      <dsp:spPr>
        <a:xfrm>
          <a:off x="4940275" y="1150007"/>
          <a:ext cx="128289" cy="2084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709"/>
              </a:lnTo>
              <a:lnTo>
                <a:pt x="128289" y="2084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FAEF7-9FB7-4883-916D-D6E35E3610F2}">
      <dsp:nvSpPr>
        <dsp:cNvPr id="0" name=""/>
        <dsp:cNvSpPr/>
      </dsp:nvSpPr>
      <dsp:spPr>
        <a:xfrm>
          <a:off x="5068565" y="2913992"/>
          <a:ext cx="1026318" cy="641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Assignments 26</a:t>
          </a:r>
        </a:p>
      </dsp:txBody>
      <dsp:txXfrm>
        <a:off x="5087352" y="2932779"/>
        <a:ext cx="988744" cy="6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090B77E-4BE0-4C9B-B750-C6CD0099AF1E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A318D42-7D3F-4789-BBE2-C880743C6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6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Wildfires and Smoke Check stats include all Wildfire incidents (stat, threat, agency assist, a/c, </a:t>
            </a:r>
            <a:r>
              <a:rPr lang="en-US" dirty="0" err="1"/>
              <a:t>i</a:t>
            </a:r>
            <a:r>
              <a:rPr lang="en-US" dirty="0"/>
              <a:t>/c, restriction enforcement, false alarms) and all smoke checks (relay to neighbor and Report only).  FYA stats reported under BIA. PDC incidents = relay to neighbor and some agency assists that was a multi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8D42-7D3F-4789-BBE2-C880743C6B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5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Wildfire Restriction Enforcement:  abandoned campfires, illegal campfires, candles, grills, chainsaw, smoking -&gt; during restrictions. Shooting during restrictions is classified as Law Enforcement Restriction Enforcement.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8D42-7D3F-4789-BBE2-C880743C6B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0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2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22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5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9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EF2E-3102-4F88-99F9-CEEB4F40431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B73E-66F3-44FF-B63C-7A9F542C4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74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7" r:id="rId16"/>
    <p:sldLayoutId id="214748433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317" y="2442636"/>
            <a:ext cx="5111752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Prescott Dispatch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569" y="3810000"/>
            <a:ext cx="5111752" cy="1320802"/>
          </a:xfrm>
        </p:spPr>
        <p:txBody>
          <a:bodyPr>
            <a:normAutofit/>
          </a:bodyPr>
          <a:lstStyle/>
          <a:p>
            <a:r>
              <a:rPr lang="en-US" i="1" dirty="0"/>
              <a:t>2021 Annual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BD741-7D4D-4161-95DC-E3EFDCE41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" y="4317602"/>
            <a:ext cx="657225" cy="660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22CB5-FA92-411F-89E9-95307EDBD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7" y="4317602"/>
            <a:ext cx="640580" cy="648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8BA85-98D0-47BC-A430-59D02C5DF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3" y="4305568"/>
            <a:ext cx="646978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8ECFB-A295-4AE2-8299-FD4AEB78A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7" y="4305568"/>
            <a:ext cx="660224" cy="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249" y="708831"/>
            <a:ext cx="6377940" cy="129302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Wildfires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jurisdictional ownership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72120"/>
              </p:ext>
            </p:extLst>
          </p:nvPr>
        </p:nvGraphicFramePr>
        <p:xfrm>
          <a:off x="531639" y="1981200"/>
          <a:ext cx="815516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17B632-D2D3-4543-B343-63AF991F2558}"/>
              </a:ext>
            </a:extLst>
          </p:cNvPr>
          <p:cNvSpPr txBox="1"/>
          <p:nvPr/>
        </p:nvSpPr>
        <p:spPr>
          <a:xfrm>
            <a:off x="531639" y="2514600"/>
            <a:ext cx="59503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9020B-3EC0-45A8-A67A-DD9C92EDDC34}"/>
              </a:ext>
            </a:extLst>
          </p:cNvPr>
          <p:cNvSpPr txBox="1"/>
          <p:nvPr/>
        </p:nvSpPr>
        <p:spPr>
          <a:xfrm>
            <a:off x="1371600" y="3581400"/>
            <a:ext cx="67678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C39C0-F229-4979-A959-AB9F133CE501}"/>
              </a:ext>
            </a:extLst>
          </p:cNvPr>
          <p:cNvSpPr txBox="1"/>
          <p:nvPr/>
        </p:nvSpPr>
        <p:spPr>
          <a:xfrm>
            <a:off x="2514600" y="4800600"/>
            <a:ext cx="51488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E0DE0-4C82-4CC2-824A-13FFC07583B7}"/>
              </a:ext>
            </a:extLst>
          </p:cNvPr>
          <p:cNvSpPr txBox="1"/>
          <p:nvPr/>
        </p:nvSpPr>
        <p:spPr>
          <a:xfrm>
            <a:off x="3276600" y="5867400"/>
            <a:ext cx="61427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FWS</a:t>
            </a:r>
          </a:p>
        </p:txBody>
      </p:sp>
    </p:spTree>
    <p:extLst>
      <p:ext uri="{BB962C8B-B14F-4D97-AF65-F5344CB8AC3E}">
        <p14:creationId xmlns:p14="http://schemas.microsoft.com/office/powerpoint/2010/main" val="2011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6858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en-US" sz="3200" dirty="0"/>
              <a:t>IMT Incidents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81" y="677602"/>
            <a:ext cx="5410200" cy="6063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Tussock (AZ-PHD)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Type 1 - IC: Dave Bales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Started on May 8th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Total of 5,546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Declared Out on June 13th</a:t>
            </a:r>
            <a:r>
              <a:rPr lang="en-US" sz="1400" dirty="0">
                <a:latin typeface="Century Gothic" panose="020B0502020202020204" pitchFamily="34" charset="0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Flag (AZ-CRD)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Type 1 - IC: Alan Sinclair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Started on April 25th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Total of 1,267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Declared Out on June 6th</a:t>
            </a:r>
            <a:r>
              <a:rPr lang="en-US" sz="1400" dirty="0">
                <a:latin typeface="Century Gothic" panose="020B0502020202020204" pitchFamily="34" charset="0"/>
              </a:rPr>
              <a:t>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Rafael (AZ-PNF)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Type 1 – IC: Dave Bales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Started on June 18th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Total of 78,065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Declared Out on September 12th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Tiger (AZ-PNF)</a:t>
            </a:r>
            <a:endParaRPr lang="en-US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Type 2 – IC: Dave </a:t>
            </a:r>
            <a:r>
              <a:rPr lang="en-US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Gesser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Started on June 30th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Total of 16,278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Declared Out on September 12th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Rock Butte (5 fires) (AZ-PNF)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Type 3 – IC: Ryan Barela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Started on June 17th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Total of 802 acres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Declared Out on July 13th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71500"/>
            <a:ext cx="2823919" cy="50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46" y="533400"/>
            <a:ext cx="7792107" cy="1087397"/>
          </a:xfrm>
        </p:spPr>
        <p:txBody>
          <a:bodyPr>
            <a:normAutofit/>
          </a:bodyPr>
          <a:lstStyle/>
          <a:p>
            <a:pPr algn="ctr"/>
            <a:r>
              <a:rPr lang="en-US" sz="4125" dirty="0">
                <a:solidFill>
                  <a:schemeClr val="tx1"/>
                </a:solidFill>
              </a:rPr>
              <a:t>2021 Restrictions/Closures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8839200" cy="44396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Prescott National Forest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Stage 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 May – June.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Forest Closure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 June – July.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Stage 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 July 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Shooting restrictions were also included in Stage 1.</a:t>
            </a:r>
          </a:p>
          <a:p>
            <a:endParaRPr lang="en-US" sz="1500" dirty="0">
              <a:solidFill>
                <a:schemeClr val="accent4">
                  <a:lumMod val="75000"/>
                </a:schemeClr>
              </a:solidFill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>
                <a:solidFill>
                  <a:srgbClr val="F5750B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Bureau of Indian Affairs / Tribal Partners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B692D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Stage 1</a:t>
            </a:r>
            <a:r>
              <a:rPr lang="en-US" dirty="0">
                <a:solidFill>
                  <a:srgbClr val="CB692D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 January – May. </a:t>
            </a:r>
            <a:r>
              <a:rPr lang="en-US" i="1" dirty="0">
                <a:solidFill>
                  <a:srgbClr val="CB692D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Closure</a:t>
            </a:r>
            <a:r>
              <a:rPr lang="en-US" dirty="0">
                <a:solidFill>
                  <a:srgbClr val="CB692D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 May – January 2022.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00"/>
              </a:solidFill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Bureau of Land Management (CRD/PHD)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C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Stage 1</a:t>
            </a:r>
            <a:r>
              <a:rPr lang="en-US" dirty="0">
                <a:solidFill>
                  <a:srgbClr val="FFC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 May – June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Stage 2: June - July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00"/>
              </a:solidFill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>
                <a:solidFill>
                  <a:srgbClr val="00808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Fish and Wildlife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8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restrictions in effect year-round.</a:t>
            </a:r>
          </a:p>
          <a:p>
            <a:r>
              <a:rPr lang="en-US" sz="135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85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78139621"/>
              </p:ext>
            </p:extLst>
          </p:nvPr>
        </p:nvGraphicFramePr>
        <p:xfrm>
          <a:off x="228600" y="17526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36164" y="55143"/>
            <a:ext cx="1707836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Size Class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 0 - .25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.26 - 9.9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 10 - 99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 100 - 299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 300 - 999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 1000 - 4999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 5000 +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9520" y="290277"/>
            <a:ext cx="6140764" cy="914400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latin typeface="+mn-lt"/>
              </a:rPr>
              <a:t>CRD Fire Activity - 2021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1" y="5911304"/>
            <a:ext cx="2743199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bg1"/>
                </a:solidFill>
              </a:rPr>
              <a:t>False Alarm Response</a:t>
            </a:r>
            <a:r>
              <a:rPr lang="en-US" sz="1400" i="1" dirty="0">
                <a:solidFill>
                  <a:schemeClr val="bg1"/>
                </a:solidFill>
              </a:rPr>
              <a:t>: 45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5911304"/>
            <a:ext cx="2209800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bg1"/>
                </a:solidFill>
              </a:rPr>
              <a:t>Agency Assist</a:t>
            </a:r>
            <a:r>
              <a:rPr lang="en-US" sz="1400" i="1" dirty="0">
                <a:solidFill>
                  <a:schemeClr val="bg1"/>
                </a:solidFill>
              </a:rPr>
              <a:t>: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A7B88-BC80-49E5-AC21-322EC86984E7}"/>
              </a:ext>
            </a:extLst>
          </p:cNvPr>
          <p:cNvSpPr txBox="1"/>
          <p:nvPr/>
        </p:nvSpPr>
        <p:spPr>
          <a:xfrm>
            <a:off x="5933722" y="5911304"/>
            <a:ext cx="2743200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bg1"/>
                </a:solidFill>
              </a:rPr>
              <a:t>Threat Fires</a:t>
            </a:r>
            <a:r>
              <a:rPr lang="en-US" sz="1400" i="1" dirty="0">
                <a:solidFill>
                  <a:schemeClr val="bg1"/>
                </a:solidFill>
              </a:rPr>
              <a:t>:  4 – 2,130 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DBB1E-C208-4035-B582-5FC61BEB2559}"/>
              </a:ext>
            </a:extLst>
          </p:cNvPr>
          <p:cNvSpPr txBox="1"/>
          <p:nvPr/>
        </p:nvSpPr>
        <p:spPr>
          <a:xfrm>
            <a:off x="2514600" y="1101708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Flag (4/25) 1,267 acres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5FAB6-9E3C-4718-AF07-967C64C196EE}"/>
              </a:ext>
            </a:extLst>
          </p:cNvPr>
          <p:cNvSpPr txBox="1"/>
          <p:nvPr/>
        </p:nvSpPr>
        <p:spPr>
          <a:xfrm>
            <a:off x="336356" y="6222843"/>
            <a:ext cx="300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u="sng" dirty="0"/>
              <a:t>2018</a:t>
            </a:r>
            <a:r>
              <a:rPr lang="en-US" dirty="0"/>
              <a:t>: 45 Fires – 982 acres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210B5-B692-4AF3-B766-10F39432F6A9}"/>
              </a:ext>
            </a:extLst>
          </p:cNvPr>
          <p:cNvSpPr txBox="1"/>
          <p:nvPr/>
        </p:nvSpPr>
        <p:spPr>
          <a:xfrm>
            <a:off x="3235168" y="6248979"/>
            <a:ext cx="321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u="sng" dirty="0"/>
              <a:t>2019</a:t>
            </a:r>
            <a:r>
              <a:rPr lang="en-US" dirty="0"/>
              <a:t>: 48 Fires – 1,419 acres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E4EAF549-03B3-44D0-912C-37862A4A3457}"/>
              </a:ext>
            </a:extLst>
          </p:cNvPr>
          <p:cNvSpPr/>
          <p:nvPr/>
        </p:nvSpPr>
        <p:spPr>
          <a:xfrm flipV="1">
            <a:off x="76199" y="6261624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9BB665B-F31E-437A-AFF5-6C9684C2F992}"/>
              </a:ext>
            </a:extLst>
          </p:cNvPr>
          <p:cNvSpPr/>
          <p:nvPr/>
        </p:nvSpPr>
        <p:spPr>
          <a:xfrm flipV="1">
            <a:off x="3016681" y="6313907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B166A20-C153-4C8C-84CF-CF3DE5F57A76}"/>
              </a:ext>
            </a:extLst>
          </p:cNvPr>
          <p:cNvSpPr/>
          <p:nvPr/>
        </p:nvSpPr>
        <p:spPr>
          <a:xfrm flipV="1">
            <a:off x="5908833" y="6335353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D23BEA-11D6-4135-807B-54A8264254C4}"/>
              </a:ext>
            </a:extLst>
          </p:cNvPr>
          <p:cNvSpPr txBox="1"/>
          <p:nvPr/>
        </p:nvSpPr>
        <p:spPr>
          <a:xfrm>
            <a:off x="6061233" y="6264741"/>
            <a:ext cx="321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u="sng" dirty="0"/>
              <a:t>2020</a:t>
            </a:r>
            <a:r>
              <a:rPr lang="en-US" dirty="0"/>
              <a:t>: 71 Fires – 4,336 acres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30843-E26C-4543-B60D-17844D047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84" y="122736"/>
            <a:ext cx="2033605" cy="37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6250629"/>
              </p:ext>
            </p:extLst>
          </p:nvPr>
        </p:nvGraphicFramePr>
        <p:xfrm>
          <a:off x="0" y="2003497"/>
          <a:ext cx="9144000" cy="484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87900" y="1107574"/>
            <a:ext cx="1641989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Size Class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 0 - .25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.26 - 9.9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 10 - 99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 100 - 299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 300 - 999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 1000 - 4999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 5000 +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9692" y="325200"/>
            <a:ext cx="5943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+mn-lt"/>
              </a:rPr>
              <a:t>PHD Fire Activity - </a:t>
            </a:r>
            <a:r>
              <a:rPr lang="en-US" sz="3200" b="1" u="sng" dirty="0">
                <a:latin typeface="+mn-lt"/>
              </a:rPr>
              <a:t>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589" y="5599626"/>
            <a:ext cx="2961170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</a:rPr>
              <a:t>False Alarm Response</a:t>
            </a:r>
            <a:r>
              <a:rPr lang="en-US" sz="1600" i="1" dirty="0">
                <a:solidFill>
                  <a:schemeClr val="bg1"/>
                </a:solidFill>
              </a:rPr>
              <a:t>: 21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4547" y="5588337"/>
            <a:ext cx="2209800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</a:rPr>
              <a:t>Agency Assist</a:t>
            </a:r>
            <a:r>
              <a:rPr lang="en-US" sz="1600" i="1" dirty="0">
                <a:solidFill>
                  <a:schemeClr val="bg1"/>
                </a:solidFill>
              </a:rPr>
              <a:t>: 6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6347" y="1208356"/>
            <a:ext cx="4633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Tussock (05/08) 5,545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DD0A59-89F7-4B1A-A43C-A92EA77D4879}"/>
              </a:ext>
            </a:extLst>
          </p:cNvPr>
          <p:cNvSpPr/>
          <p:nvPr/>
        </p:nvSpPr>
        <p:spPr>
          <a:xfrm>
            <a:off x="5937134" y="5561293"/>
            <a:ext cx="3054465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</a:rPr>
              <a:t>Threat Fires</a:t>
            </a:r>
            <a:r>
              <a:rPr lang="en-US" sz="1600" i="1" dirty="0">
                <a:solidFill>
                  <a:schemeClr val="bg1"/>
                </a:solidFill>
              </a:rPr>
              <a:t>: 2 - 44 acres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A24ED-B696-438A-AA23-D2D34DFDE3FB}"/>
              </a:ext>
            </a:extLst>
          </p:cNvPr>
          <p:cNvSpPr txBox="1"/>
          <p:nvPr/>
        </p:nvSpPr>
        <p:spPr>
          <a:xfrm>
            <a:off x="5278102" y="2988940"/>
            <a:ext cx="3408698" cy="584775"/>
          </a:xfrm>
          <a:prstGeom prst="rect">
            <a:avLst/>
          </a:prstGeom>
          <a:solidFill>
            <a:srgbClr val="C68C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1600" i="1" dirty="0"/>
              <a:t>PHD (29 – 5,779 acres)</a:t>
            </a:r>
            <a:endParaRPr lang="en-US" sz="1600" dirty="0"/>
          </a:p>
          <a:p>
            <a:r>
              <a:rPr lang="en-US" sz="1600" dirty="0"/>
              <a:t>- </a:t>
            </a:r>
            <a:r>
              <a:rPr lang="en-US" sz="1600" i="1" dirty="0"/>
              <a:t>BOR agreement (0 – 0 acres)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5C4FC9-70E2-44A3-A164-D1B6BFE029EA}"/>
              </a:ext>
            </a:extLst>
          </p:cNvPr>
          <p:cNvCxnSpPr>
            <a:cxnSpLocks/>
          </p:cNvCxnSpPr>
          <p:nvPr/>
        </p:nvCxnSpPr>
        <p:spPr>
          <a:xfrm>
            <a:off x="4724400" y="3153783"/>
            <a:ext cx="56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2EEEE8-6BCC-452F-8B3B-AEAD67AA6A4D}"/>
              </a:ext>
            </a:extLst>
          </p:cNvPr>
          <p:cNvSpPr txBox="1"/>
          <p:nvPr/>
        </p:nvSpPr>
        <p:spPr>
          <a:xfrm>
            <a:off x="213997" y="6216020"/>
            <a:ext cx="2606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u="sng" dirty="0"/>
              <a:t>2018</a:t>
            </a:r>
            <a:r>
              <a:rPr lang="en-US" sz="1700" dirty="0"/>
              <a:t>: 33 fires – 74 acres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D7D42-CAA8-4876-8EFB-9B079BC11DB3}"/>
              </a:ext>
            </a:extLst>
          </p:cNvPr>
          <p:cNvSpPr txBox="1"/>
          <p:nvPr/>
        </p:nvSpPr>
        <p:spPr>
          <a:xfrm>
            <a:off x="2992849" y="6207903"/>
            <a:ext cx="29081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u="sng" dirty="0"/>
              <a:t>2019</a:t>
            </a:r>
            <a:r>
              <a:rPr lang="en-US" sz="1700" dirty="0"/>
              <a:t>: 46 fires – 3,458 acres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70D52FC-7E71-4A19-AE53-2B85323C2C1A}"/>
              </a:ext>
            </a:extLst>
          </p:cNvPr>
          <p:cNvSpPr/>
          <p:nvPr/>
        </p:nvSpPr>
        <p:spPr>
          <a:xfrm rot="2186081" flipV="1">
            <a:off x="5832756" y="6264512"/>
            <a:ext cx="254557" cy="2693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20F816D-C547-471E-8C46-2DDF662BA7FE}"/>
              </a:ext>
            </a:extLst>
          </p:cNvPr>
          <p:cNvSpPr/>
          <p:nvPr/>
        </p:nvSpPr>
        <p:spPr>
          <a:xfrm rot="2070129" flipV="1">
            <a:off x="2769296" y="6248039"/>
            <a:ext cx="292439" cy="2702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0826866-4501-4086-BCA4-F018D5A21422}"/>
              </a:ext>
            </a:extLst>
          </p:cNvPr>
          <p:cNvSpPr/>
          <p:nvPr/>
        </p:nvSpPr>
        <p:spPr>
          <a:xfrm rot="2183018" flipV="1">
            <a:off x="-907" y="6260322"/>
            <a:ext cx="298807" cy="253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F5658-171D-474B-87E8-7EB80E079887}"/>
              </a:ext>
            </a:extLst>
          </p:cNvPr>
          <p:cNvSpPr txBox="1"/>
          <p:nvPr/>
        </p:nvSpPr>
        <p:spPr>
          <a:xfrm>
            <a:off x="6073066" y="6189159"/>
            <a:ext cx="31479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2020</a:t>
            </a:r>
            <a:r>
              <a:rPr lang="en-US" sz="1700" dirty="0"/>
              <a:t>: 75 fires – 12,949 acres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46E6E8-B946-46EA-872F-9C6F5FFFE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27" y="174331"/>
            <a:ext cx="24479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9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24672740"/>
              </p:ext>
            </p:extLst>
          </p:nvPr>
        </p:nvGraphicFramePr>
        <p:xfrm>
          <a:off x="37712" y="2133600"/>
          <a:ext cx="906736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68580" y="1229976"/>
            <a:ext cx="1737709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Size Class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 0 - .25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.26 - 9.9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 10 - 99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 100 - 299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 300 - 999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 1000 - 4999</a:t>
            </a:r>
          </a:p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 5000 +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8365" y="557858"/>
            <a:ext cx="6185919" cy="76976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+mn-lt"/>
              </a:rPr>
              <a:t>PNF Fire Activity - 2021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667" y="5638800"/>
            <a:ext cx="304344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False Alarm Response: 38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7541" y="5638800"/>
            <a:ext cx="236464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Agency Assist: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0801" y="5638800"/>
            <a:ext cx="211000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Threat Fires: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7087" y="1303929"/>
            <a:ext cx="423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Rafael (6/18) 78,065 acres </a:t>
            </a:r>
            <a:r>
              <a:rPr lang="en-US" sz="1200" b="1" dirty="0">
                <a:solidFill>
                  <a:srgbClr val="FF0000"/>
                </a:solidFill>
              </a:rPr>
              <a:t>(23,168 on PNF)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Tiger (6/30) 16,278 acres </a:t>
            </a:r>
            <a:r>
              <a:rPr lang="en-US" sz="1200" b="1" dirty="0">
                <a:solidFill>
                  <a:srgbClr val="FF0000"/>
                </a:solidFill>
              </a:rPr>
              <a:t>(11,670 on PNF)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702E3-C208-4394-968A-710250A0E339}"/>
              </a:ext>
            </a:extLst>
          </p:cNvPr>
          <p:cNvSpPr txBox="1"/>
          <p:nvPr/>
        </p:nvSpPr>
        <p:spPr>
          <a:xfrm>
            <a:off x="289144" y="622225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2018</a:t>
            </a:r>
            <a:r>
              <a:rPr lang="en-US" dirty="0"/>
              <a:t>: 61 fires – 8,875 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2314A-4A14-4E64-A6FA-122AEC7D6BC9}"/>
              </a:ext>
            </a:extLst>
          </p:cNvPr>
          <p:cNvSpPr txBox="1"/>
          <p:nvPr/>
        </p:nvSpPr>
        <p:spPr>
          <a:xfrm>
            <a:off x="3284291" y="6225369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2019</a:t>
            </a:r>
            <a:r>
              <a:rPr lang="en-US" dirty="0"/>
              <a:t>: 45 fires – 31,775 ac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630FA01-A8E6-4CE7-98D3-A0ABE6BFB0F1}"/>
              </a:ext>
            </a:extLst>
          </p:cNvPr>
          <p:cNvSpPr/>
          <p:nvPr/>
        </p:nvSpPr>
        <p:spPr>
          <a:xfrm flipV="1">
            <a:off x="6090676" y="6268441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AB59F70C-8121-4054-86D1-B083801E33FE}"/>
              </a:ext>
            </a:extLst>
          </p:cNvPr>
          <p:cNvSpPr/>
          <p:nvPr/>
        </p:nvSpPr>
        <p:spPr>
          <a:xfrm flipV="1">
            <a:off x="2977181" y="6270705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C189BE0-58C0-4F9B-B714-0BE516BEB2EF}"/>
              </a:ext>
            </a:extLst>
          </p:cNvPr>
          <p:cNvSpPr/>
          <p:nvPr/>
        </p:nvSpPr>
        <p:spPr>
          <a:xfrm flipV="1">
            <a:off x="38920" y="6264589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6D0E94-9B94-40EB-8C42-8AB0594DE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7" y="116125"/>
            <a:ext cx="2912225" cy="29297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0E0401-96A7-49A6-ABCC-3D36F62F36F8}"/>
              </a:ext>
            </a:extLst>
          </p:cNvPr>
          <p:cNvSpPr txBox="1"/>
          <p:nvPr/>
        </p:nvSpPr>
        <p:spPr>
          <a:xfrm>
            <a:off x="6343713" y="6237664"/>
            <a:ext cx="287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2020</a:t>
            </a:r>
            <a:r>
              <a:rPr lang="en-US" dirty="0"/>
              <a:t>: 52 fires – 12,182 ac</a:t>
            </a:r>
          </a:p>
        </p:txBody>
      </p:sp>
    </p:spTree>
    <p:extLst>
      <p:ext uri="{BB962C8B-B14F-4D97-AF65-F5344CB8AC3E}">
        <p14:creationId xmlns:p14="http://schemas.microsoft.com/office/powerpoint/2010/main" val="80079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4154787"/>
              </p:ext>
            </p:extLst>
          </p:nvPr>
        </p:nvGraphicFramePr>
        <p:xfrm>
          <a:off x="-76200" y="1998203"/>
          <a:ext cx="9164230" cy="402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7455" y="182320"/>
            <a:ext cx="1456151" cy="18158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62119"/>
            <a:r>
              <a:rPr lang="en-US" sz="1400" u="sng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Fire Size Class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 0 - .25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.26 - 9.9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C:  10 - 99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D:  100 - 299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E:  300 - 999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F:  1000 - 4999</a:t>
            </a:r>
          </a:p>
          <a:p>
            <a:pPr defTabSz="862119"/>
            <a:r>
              <a:rPr lang="en-US" sz="1400" dirty="0">
                <a:ln>
                  <a:solidFill>
                    <a:prstClr val="black"/>
                  </a:solidFill>
                </a:ln>
                <a:solidFill>
                  <a:srgbClr val="D58023"/>
                </a:solidFill>
                <a:effectLst>
                  <a:outerShdw blurRad="50800" dist="50800" dir="5400000" algn="ctr" rotWithShape="0">
                    <a:srgbClr val="D580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G:  5000 +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4450" y="737573"/>
            <a:ext cx="563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2119"/>
            <a:r>
              <a:rPr lang="en-US" sz="3600" b="1" u="sng" dirty="0"/>
              <a:t>BIA Fire Activity - 2021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5181600"/>
            <a:ext cx="2248608" cy="316173"/>
            <a:chOff x="609592" y="4533897"/>
            <a:chExt cx="2998144" cy="421564"/>
          </a:xfrm>
          <a:scene3d>
            <a:camera prst="orthographicFront"/>
            <a:lightRig rig="threePt" dir="t"/>
          </a:scene3d>
        </p:grpSpPr>
        <p:sp>
          <p:nvSpPr>
            <p:cNvPr id="9" name="Rectangle 8"/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solidFill>
              <a:srgbClr val="F5750B"/>
            </a:solidFill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black"/>
                  </a:solidFill>
                </a:rPr>
                <a:t>False Alarm Response: 10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9208" y="5217316"/>
            <a:ext cx="2248608" cy="316177"/>
            <a:chOff x="609591" y="4533894"/>
            <a:chExt cx="2998144" cy="421569"/>
          </a:xfrm>
          <a:scene3d>
            <a:camera prst="orthographicFront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609591" y="4533894"/>
              <a:ext cx="2998144" cy="421564"/>
            </a:xfrm>
            <a:prstGeom prst="rect">
              <a:avLst/>
            </a:prstGeom>
            <a:solidFill>
              <a:srgbClr val="F5750B"/>
            </a:solidFill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591" y="4533899"/>
              <a:ext cx="2998144" cy="421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black"/>
                  </a:solidFill>
                </a:rPr>
                <a:t>Agency Assists: 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19A072B-BCD0-4456-9AAC-889A22612AAB}"/>
              </a:ext>
            </a:extLst>
          </p:cNvPr>
          <p:cNvSpPr/>
          <p:nvPr/>
        </p:nvSpPr>
        <p:spPr>
          <a:xfrm>
            <a:off x="6163619" y="5217316"/>
            <a:ext cx="2248608" cy="316173"/>
          </a:xfrm>
          <a:prstGeom prst="rect">
            <a:avLst/>
          </a:prstGeom>
          <a:solidFill>
            <a:srgbClr val="F5750B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Threat Fires: 1 - 0.15 acres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355F-106E-4DF9-9C57-3145AB534609}"/>
              </a:ext>
            </a:extLst>
          </p:cNvPr>
          <p:cNvSpPr txBox="1"/>
          <p:nvPr/>
        </p:nvSpPr>
        <p:spPr>
          <a:xfrm>
            <a:off x="273205" y="601131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2018</a:t>
            </a:r>
            <a:r>
              <a:rPr lang="en-US" dirty="0"/>
              <a:t>: 33 fires – 673 acres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259AE9-58D0-4B34-A388-6993A4784018}"/>
              </a:ext>
            </a:extLst>
          </p:cNvPr>
          <p:cNvSpPr txBox="1"/>
          <p:nvPr/>
        </p:nvSpPr>
        <p:spPr>
          <a:xfrm>
            <a:off x="3321718" y="6019791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2019</a:t>
            </a:r>
            <a:r>
              <a:rPr lang="en-US" dirty="0"/>
              <a:t>: 30 fires – 80 acres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00D26D8-CB08-41F0-9F60-C3BAA5ED4BF1}"/>
              </a:ext>
            </a:extLst>
          </p:cNvPr>
          <p:cNvSpPr/>
          <p:nvPr/>
        </p:nvSpPr>
        <p:spPr>
          <a:xfrm flipV="1">
            <a:off x="6090377" y="6072869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DD0816A-C931-445A-905E-7809E8C36A84}"/>
              </a:ext>
            </a:extLst>
          </p:cNvPr>
          <p:cNvSpPr/>
          <p:nvPr/>
        </p:nvSpPr>
        <p:spPr>
          <a:xfrm flipV="1">
            <a:off x="3063867" y="6072869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9EB5625-C252-40D7-9891-B9F572BB93BB}"/>
              </a:ext>
            </a:extLst>
          </p:cNvPr>
          <p:cNvSpPr/>
          <p:nvPr/>
        </p:nvSpPr>
        <p:spPr>
          <a:xfrm flipV="1">
            <a:off x="2825" y="6105199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802562-E36E-451E-B2A3-48D2DD4EA216}"/>
              </a:ext>
            </a:extLst>
          </p:cNvPr>
          <p:cNvSpPr txBox="1"/>
          <p:nvPr/>
        </p:nvSpPr>
        <p:spPr>
          <a:xfrm>
            <a:off x="6335810" y="6019791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2020</a:t>
            </a:r>
            <a:r>
              <a:rPr lang="en-US" dirty="0"/>
              <a:t>: 57 fires – 304 acres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DB2D4-F65E-4192-B972-064BB1B63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45" y="134529"/>
            <a:ext cx="1819275" cy="31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3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3681067"/>
              </p:ext>
            </p:extLst>
          </p:nvPr>
        </p:nvGraphicFramePr>
        <p:xfrm>
          <a:off x="252260" y="2009380"/>
          <a:ext cx="8762865" cy="416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78991" y="106577"/>
            <a:ext cx="1602219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006666"/>
              </a:contourClr>
            </a:sp3d>
          </a:bodyPr>
          <a:lstStyle/>
          <a:p>
            <a:pPr defTabSz="862119"/>
            <a:r>
              <a:rPr lang="en-US" sz="1400" u="sng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Size Class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0 - .25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.26 - 9.9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 10 - 99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 100 - 299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 300 - 999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  1000 - 4999</a:t>
            </a:r>
          </a:p>
          <a:p>
            <a:pPr defTabSz="862119"/>
            <a:r>
              <a:rPr lang="en-US" sz="1400" dirty="0">
                <a:ln>
                  <a:solidFill>
                    <a:srgbClr val="46B2B5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 5000 +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717" y="712235"/>
            <a:ext cx="559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2119"/>
            <a:r>
              <a:rPr lang="en-US" sz="3600" b="1" u="sng" dirty="0"/>
              <a:t>FWS Fire Activity - 2021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7696" y="5768937"/>
            <a:ext cx="2248608" cy="316173"/>
            <a:chOff x="609592" y="4533897"/>
            <a:chExt cx="2998144" cy="421564"/>
          </a:xfrm>
          <a:solidFill>
            <a:srgbClr val="008080"/>
          </a:solidFill>
          <a:scene3d>
            <a:camera prst="orthographicFron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Agency Assists: 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806" y="5777676"/>
            <a:ext cx="2248608" cy="316173"/>
            <a:chOff x="609592" y="4533897"/>
            <a:chExt cx="2998144" cy="421565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1" name="Rectangle 10"/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09592" y="4533898"/>
              <a:ext cx="2998144" cy="421564"/>
            </a:xfrm>
            <a:prstGeom prst="rect">
              <a:avLst/>
            </a:prstGeom>
            <a:solidFill>
              <a:srgbClr val="008080"/>
            </a:solidFill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False Alarm Response: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780A4D-19D1-428A-9D07-013DB5B7C241}"/>
              </a:ext>
            </a:extLst>
          </p:cNvPr>
          <p:cNvGrpSpPr/>
          <p:nvPr/>
        </p:nvGrpSpPr>
        <p:grpSpPr>
          <a:xfrm>
            <a:off x="6125984" y="5777676"/>
            <a:ext cx="2248608" cy="316173"/>
            <a:chOff x="609592" y="4533897"/>
            <a:chExt cx="2998144" cy="421564"/>
          </a:xfrm>
          <a:solidFill>
            <a:srgbClr val="008080"/>
          </a:solidFill>
          <a:scene3d>
            <a:camera prst="orthographicFront"/>
            <a:lightRig rig="threeP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40FDD9-FFF1-4B43-AEBE-1A553D5DCFAB}"/>
                </a:ext>
              </a:extLst>
            </p:cNvPr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81088E-20C6-4570-934E-8AFCEEB53FDB}"/>
                </a:ext>
              </a:extLst>
            </p:cNvPr>
            <p:cNvSpPr/>
            <p:nvPr/>
          </p:nvSpPr>
          <p:spPr>
            <a:xfrm>
              <a:off x="609592" y="4533897"/>
              <a:ext cx="2998144" cy="421564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Threat Fires: 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5B402E7-9636-422F-8400-64C75BDED713}"/>
              </a:ext>
            </a:extLst>
          </p:cNvPr>
          <p:cNvSpPr txBox="1"/>
          <p:nvPr/>
        </p:nvSpPr>
        <p:spPr>
          <a:xfrm>
            <a:off x="505406" y="6231325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2018</a:t>
            </a:r>
            <a:r>
              <a:rPr lang="en-US" dirty="0"/>
              <a:t>: 1 fire – 0 acres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21666-CB0B-43AE-89E5-0F3093EF5F4E}"/>
              </a:ext>
            </a:extLst>
          </p:cNvPr>
          <p:cNvSpPr txBox="1"/>
          <p:nvPr/>
        </p:nvSpPr>
        <p:spPr>
          <a:xfrm>
            <a:off x="3288677" y="620376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2019</a:t>
            </a:r>
            <a:r>
              <a:rPr lang="en-US" dirty="0"/>
              <a:t>: 5 fires – 28 acres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5E806D31-6124-43BD-ACF6-B94E179291E4}"/>
              </a:ext>
            </a:extLst>
          </p:cNvPr>
          <p:cNvSpPr/>
          <p:nvPr/>
        </p:nvSpPr>
        <p:spPr>
          <a:xfrm flipV="1">
            <a:off x="6080573" y="6270001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6B53E97-5775-4E74-AFBB-A86D4879026F}"/>
              </a:ext>
            </a:extLst>
          </p:cNvPr>
          <p:cNvSpPr/>
          <p:nvPr/>
        </p:nvSpPr>
        <p:spPr>
          <a:xfrm flipV="1">
            <a:off x="2993414" y="6282201"/>
            <a:ext cx="304801" cy="3077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6FF90FB-A36C-45F5-B063-B36AF5848901}"/>
              </a:ext>
            </a:extLst>
          </p:cNvPr>
          <p:cNvSpPr/>
          <p:nvPr/>
        </p:nvSpPr>
        <p:spPr>
          <a:xfrm flipV="1">
            <a:off x="252260" y="6314868"/>
            <a:ext cx="265972" cy="2653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A0B06F-BED3-468D-8652-57FCFA7B1435}"/>
              </a:ext>
            </a:extLst>
          </p:cNvPr>
          <p:cNvSpPr txBox="1"/>
          <p:nvPr/>
        </p:nvSpPr>
        <p:spPr>
          <a:xfrm>
            <a:off x="6357459" y="6183119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2020</a:t>
            </a:r>
            <a:r>
              <a:rPr lang="en-US" dirty="0"/>
              <a:t>: 11 fires – 117 acres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3B98E-EB91-4C55-976D-DA9AB76FD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1" y="254551"/>
            <a:ext cx="1602219" cy="30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5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40" y="11317"/>
            <a:ext cx="7017896" cy="968693"/>
          </a:xfrm>
        </p:spPr>
        <p:txBody>
          <a:bodyPr>
            <a:normAutofit/>
          </a:bodyPr>
          <a:lstStyle/>
          <a:p>
            <a:pPr algn="ctr"/>
            <a:r>
              <a:rPr lang="en-US" sz="4125" dirty="0">
                <a:solidFill>
                  <a:schemeClr val="tx1"/>
                </a:solidFill>
              </a:rPr>
              <a:t>Prescribed Fire </a:t>
            </a:r>
            <a:r>
              <a:rPr lang="en-US" sz="4125" dirty="0"/>
              <a:t>A</a:t>
            </a:r>
            <a:r>
              <a:rPr lang="en-US" sz="4125" dirty="0">
                <a:solidFill>
                  <a:schemeClr val="tx1"/>
                </a:solidFill>
              </a:rPr>
              <a:t>ctivity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95564"/>
              </p:ext>
            </p:extLst>
          </p:nvPr>
        </p:nvGraphicFramePr>
        <p:xfrm>
          <a:off x="908130" y="838200"/>
          <a:ext cx="7384970" cy="59563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1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Agency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Burn Name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Burn Days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Acres Accomplished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Mittry Lake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Parker Strip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Pine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Lake Piles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Vinagre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Wash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CRD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Posa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LTVA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44850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HVR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Lost Lake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700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IMR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Imperial Research Fields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CBR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Hart Mine Marsh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BWR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Bill Williams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97228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CRA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68C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Dam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68C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68C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68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PNF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Pipeline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700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PNF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East Zone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PNF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West Zone Piles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1,390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PNF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White Spar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415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53853"/>
                  </a:ext>
                </a:extLst>
              </a:tr>
              <a:tr h="368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PNF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Lower Wolf Creek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1,600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3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01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93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72737"/>
            <a:ext cx="6364500" cy="9079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Overhead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Processed </a:t>
            </a:r>
            <a:r>
              <a:rPr lang="en-US" sz="20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3,751</a:t>
            </a:r>
            <a:r>
              <a:rPr lang="en-US" sz="15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requests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PDC Resources include BIA, BLM, FWS &amp; USFS overhead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47467"/>
            <a:ext cx="6240780" cy="113877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</a:rPr>
              <a:t>Supplies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Processed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chemeClr val="bg1"/>
                </a:solidFill>
              </a:rPr>
              <a:t>3,165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requests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Requests include ongoing fire and incident  replacement (NFES and non-NFES supplies)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996" y="3488438"/>
            <a:ext cx="6552007" cy="113877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Equipment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Processed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1,060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 requests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</a:rPr>
              <a:t>PDC Resources include BIA, BLM, FWS, USFS and contract vendor equipment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711300"/>
            <a:ext cx="6240780" cy="9079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Aircraft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Processed </a:t>
            </a:r>
            <a:r>
              <a:rPr lang="en-US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530</a:t>
            </a:r>
            <a:r>
              <a:rPr lang="en-US" sz="1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requests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PDC Resources include USFS &amp; BLM helicopters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704140"/>
            <a:ext cx="6469380" cy="9079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Crews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Processed </a:t>
            </a:r>
            <a:r>
              <a:rPr 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129</a:t>
            </a: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requests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PDC Resources include USFS IHC &amp; Fire Suppression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145"/>
            <a:ext cx="9144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/>
              <a:t>2021 Resource Ordering/Mobilization</a:t>
            </a:r>
            <a:endParaRPr lang="en-US" sz="4000" b="1" u="sng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2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78940"/>
            <a:ext cx="7543800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Participating Agencies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4370" y="2336873"/>
            <a:ext cx="6746419" cy="3599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74370" y="1629697"/>
            <a:ext cx="7795260" cy="4525963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Bureau of Indian Affairs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Colorado River Agency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Fort Yuma Agency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Western Regional Office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Bureau of Land Management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Colorado River District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775F55"/>
                </a:solidFill>
                <a:latin typeface="Franklin Gothic Book"/>
              </a:rPr>
              <a:t>Phoenix District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Arizona State Office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United States Fish &amp; Wildlife Service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Bill Williams National Wildlife Refuge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Cibola National Wildlife Refuge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Havasu National Wildlife Refuge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Imperial National Wildlife Refuge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Kofa National Wildlife Refuge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United States Forest Service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Prescott National Forest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75000"/>
              <a:buFont typeface="Wingdings" pitchFamily="2" charset="2"/>
              <a:buChar char="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3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248400" cy="1143000"/>
          </a:xfrm>
        </p:spPr>
        <p:txBody>
          <a:bodyPr/>
          <a:lstStyle/>
          <a:p>
            <a:pPr algn="ctr"/>
            <a:r>
              <a:rPr lang="en-US" dirty="0"/>
              <a:t>NFDRS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00200"/>
            <a:ext cx="8686800" cy="3886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Operate the Weather Information Management System (WIMS) for 15 DOI RAWS and 4 USFS RAWS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Document and disseminate NFDRS Indices and Components to field units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Produce and distribute Fire Danger/Outlook/Current Conditions document for DOI &amp; USFS units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Maintain 4 USFS fixed-site RAWS and 1 USFS portable RAWS according to NWCG standards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Produce Prescott NF Fire Danger Pocket Cards according to NWCG standards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Calculate the Local Preparedness Level for Prescott NF and communicate to field units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Implement the Western Arizona Zone NFDRS Operating Plan</a:t>
            </a:r>
          </a:p>
          <a:p>
            <a:pPr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>
                <a:latin typeface="Century Gothic" panose="020B0502020202020204" pitchFamily="34" charset="0"/>
              </a:rPr>
              <a:t>Utilize FireFamilyPlus software to provide fire management with tools to aid in decision making</a:t>
            </a:r>
          </a:p>
          <a:p>
            <a:pPr lvl="2"/>
            <a:endParaRPr lang="en-US" sz="21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7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80" y="-69791"/>
            <a:ext cx="6248400" cy="755591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Mapping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88258"/>
            <a:ext cx="862928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Manage PDC ArcGIS Online project with shared access to multiple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Create new layers to meet agency/PDC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Coordinate with agency’s GIS specialists for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Provide on-demand map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Edit Response Areas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6D3A7-3D01-49E4-9E60-41878ED7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4612880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63BB9-44F6-4132-AA4C-F7CA7940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5" y="2133600"/>
            <a:ext cx="11334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248400" cy="77690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/>
              <a:t>AD Program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9C7A9DB-F821-4F5C-A336-1AC48D13A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107769"/>
              </p:ext>
            </p:extLst>
          </p:nvPr>
        </p:nvGraphicFramePr>
        <p:xfrm>
          <a:off x="1433689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43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50"/>
            <a:ext cx="6248400" cy="7299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PDC Website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44520"/>
            <a:ext cx="902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700" dirty="0">
                <a:latin typeface="Century Gothic" panose="020B0502020202020204" pitchFamily="34" charset="0"/>
              </a:rPr>
              <a:t>Manage site to provide products &amp; services in support of the participating agencies and PDC staff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6C0278FE-102B-4D2B-8B71-EF68A85DF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5" y="1760073"/>
            <a:ext cx="7790930" cy="49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17896" cy="1151965"/>
          </a:xfrm>
        </p:spPr>
        <p:txBody>
          <a:bodyPr>
            <a:normAutofit/>
          </a:bodyPr>
          <a:lstStyle/>
          <a:p>
            <a:pPr algn="ctr"/>
            <a:r>
              <a:rPr lang="en-US" sz="4125" dirty="0">
                <a:solidFill>
                  <a:schemeClr val="tx1"/>
                </a:solidFill>
              </a:rPr>
              <a:t>2021 PDC Staffing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8385" y="2057400"/>
            <a:ext cx="7230108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177800" dist="76200" dir="732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Center Manager: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Barry Wallace</a:t>
            </a: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Assistant Center Manager: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Bec Sandle</a:t>
            </a: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Assistant Center Manager: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Alanna English</a:t>
            </a: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IA/Aircraft Dispatcher: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Ashley Epright</a:t>
            </a: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IA/Aircraft Dispatcher: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Brandon Padron</a:t>
            </a: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IA/Aircraft Dispatcher: </a:t>
            </a:r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Vacant</a:t>
            </a:r>
            <a:endParaRPr lang="en-US" u="sng" dirty="0">
              <a:solidFill>
                <a:schemeClr val="accent1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Intelligence/Support: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Viola Plummer</a:t>
            </a: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Logistics Dispatcher: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Sonja Hess</a:t>
            </a:r>
            <a:endParaRPr lang="en-US" sz="1800" u="sng" dirty="0">
              <a:solidFill>
                <a:schemeClr val="accent1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  <a:p>
            <a:pPr marL="0" indent="0" defTabSz="685800">
              <a:buClr>
                <a:srgbClr val="656A59"/>
              </a:buClr>
              <a:buNone/>
            </a:pPr>
            <a:endParaRPr lang="en-US" sz="1800" dirty="0">
              <a:solidFill>
                <a:srgbClr val="656A59">
                  <a:lumMod val="50000"/>
                </a:srgbClr>
              </a:solidFill>
              <a:latin typeface="Impact" panose="020B0806030902050204"/>
            </a:endParaRPr>
          </a:p>
          <a:p>
            <a:pPr defTabSz="685800">
              <a:buClr>
                <a:srgbClr val="656A59"/>
              </a:buClr>
              <a:buFont typeface="Wingdings" pitchFamily="2" charset="2"/>
              <a:buChar char="q"/>
            </a:pPr>
            <a:endParaRPr lang="en-US" sz="1800" u="sng" dirty="0">
              <a:solidFill>
                <a:srgbClr val="656A59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71734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2021 Accomplishments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D20BE-5E52-4F37-9987-F9CB8C118E2C}"/>
              </a:ext>
            </a:extLst>
          </p:cNvPr>
          <p:cNvSpPr txBox="1">
            <a:spLocks/>
          </p:cNvSpPr>
          <p:nvPr/>
        </p:nvSpPr>
        <p:spPr>
          <a:xfrm>
            <a:off x="589595" y="1371600"/>
            <a:ext cx="7964810" cy="5105399"/>
          </a:xfrm>
          <a:prstGeom prst="rect">
            <a:avLst/>
          </a:prstGeom>
          <a:ln w="28250" cap="rnd" cmpd="sng" algn="ctr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Successful transition to FireNet, IROC, InFORM and cloud based WildCAD.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Staffed Expanded Dispatch from May to June.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Staffed with a night shift from May to July.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Increased capabilities with virtual dispatching and teleworking.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Developed and trained Dispatch Militia workforce</a:t>
            </a:r>
            <a:r>
              <a:rPr 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of</a:t>
            </a:r>
            <a:r>
              <a:rPr 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10 dispatchers.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PDC Staff received training and assignment opportunities.</a:t>
            </a:r>
            <a:endParaRPr lang="en-US" sz="18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Maintained/monitored network of weather stations with no down-time or loss of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Successfully managed Prescott NF AD Program, timely processing of travel and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Provided personnel for training courses, hiring events and local emergency drills.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</a:rPr>
              <a:t>Enhanced &amp; maintained PDC Website.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Provided IQCS program management assistance.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Maintained WildCAD database including phone directory, run cards,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Remained on the cutting edge of Dispatch information technology.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3" y="762000"/>
            <a:ext cx="7017896" cy="1151965"/>
          </a:xfrm>
        </p:spPr>
        <p:txBody>
          <a:bodyPr>
            <a:normAutofit/>
          </a:bodyPr>
          <a:lstStyle/>
          <a:p>
            <a:pPr algn="ctr"/>
            <a:r>
              <a:rPr lang="en-US" sz="4125" dirty="0">
                <a:solidFill>
                  <a:schemeClr val="tx1"/>
                </a:solidFill>
              </a:rPr>
              <a:t>Looking into 2022…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89B5852B-2B62-434E-A5F5-A4883553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7" y="109522"/>
            <a:ext cx="1988992" cy="80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99FA66-FF7C-4737-97F0-375B88177908}"/>
              </a:ext>
            </a:extLst>
          </p:cNvPr>
          <p:cNvSpPr/>
          <p:nvPr/>
        </p:nvSpPr>
        <p:spPr>
          <a:xfrm>
            <a:off x="189007" y="1981200"/>
            <a:ext cx="85739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NFDRS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Enhance and implement interagency Fire Danger Operating Plan for the PDC area of responsibility (PNF, BLM, BIA, FWS)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Transition NFDRS2016 with revised SIGs, new fuel models, updated Pocket Cards</a:t>
            </a:r>
            <a:endParaRPr lang="en-US" sz="15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IROC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Continued development and enhancement, and training</a:t>
            </a:r>
            <a:endParaRPr lang="en-US" sz="1500" b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IRWIN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 Track the latest system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InFORM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The mobile application Collector replaced by Field Maps.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AGOL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 Enhance ArcGIS Online for incident mapping and intel.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 Used for Initial Attack and Aircraft dispatching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CAD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Prepare for next generation of CAD (WildCAD-E) coming in spring of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latin typeface="Century Gothic" panose="020B0502020202020204" pitchFamily="34" charset="0"/>
              </a:rPr>
              <a:t> FireNet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 Transition PDC files and folders from NAS to FireNet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 Establish PDC SharePoint site with easy access to files</a:t>
            </a:r>
          </a:p>
          <a:p>
            <a:pPr lvl="1"/>
            <a:endParaRPr lang="en-US" sz="1500" dirty="0">
              <a:latin typeface="Century Gothic" panose="020B0502020202020204" pitchFamily="34" charset="0"/>
            </a:endParaRPr>
          </a:p>
          <a:p>
            <a:pPr lvl="1"/>
            <a:r>
              <a:rPr lang="en-US" sz="1500" dirty="0">
                <a:latin typeface="Arial Narrow" panose="020B0606020202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687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2021 WildCAD Incidents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68730"/>
              </p:ext>
            </p:extLst>
          </p:nvPr>
        </p:nvGraphicFramePr>
        <p:xfrm>
          <a:off x="718474" y="1905000"/>
          <a:ext cx="3962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1323254"/>
            <a:ext cx="357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1,677</a:t>
            </a:r>
            <a:r>
              <a:rPr lang="en-US" sz="2000" dirty="0"/>
              <a:t> Total Incidents 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792097"/>
              </p:ext>
            </p:extLst>
          </p:nvPr>
        </p:nvGraphicFramePr>
        <p:xfrm>
          <a:off x="4648200" y="1921439"/>
          <a:ext cx="3929725" cy="376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682734"/>
            <a:ext cx="13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Incidents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5682734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Wildfires &amp; Smoke Checks </a:t>
            </a:r>
          </a:p>
        </p:txBody>
      </p:sp>
    </p:spTree>
    <p:extLst>
      <p:ext uri="{BB962C8B-B14F-4D97-AF65-F5344CB8AC3E}">
        <p14:creationId xmlns:p14="http://schemas.microsoft.com/office/powerpoint/2010/main" val="154545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4AC7C7-E924-4721-9604-44CAE02C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99242"/>
            <a:ext cx="6377940" cy="1293028"/>
          </a:xfrm>
        </p:spPr>
        <p:txBody>
          <a:bodyPr/>
          <a:lstStyle/>
          <a:p>
            <a:pPr algn="ctr"/>
            <a:r>
              <a:rPr lang="en-US" dirty="0"/>
              <a:t>WildCAD Incident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D2DEC-C3A7-44CA-A4A9-2C9817CD11A5}"/>
              </a:ext>
            </a:extLst>
          </p:cNvPr>
          <p:cNvSpPr txBox="1"/>
          <p:nvPr/>
        </p:nvSpPr>
        <p:spPr>
          <a:xfrm>
            <a:off x="409796" y="1687354"/>
            <a:ext cx="281692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All Incident Types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Wildfire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Prescribed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Smoke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Assist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Standby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Aircraft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Traffic Collision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Miscellaneous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48D5D-753E-4D54-8962-91E82F75F723}"/>
              </a:ext>
            </a:extLst>
          </p:cNvPr>
          <p:cNvSpPr txBox="1"/>
          <p:nvPr/>
        </p:nvSpPr>
        <p:spPr>
          <a:xfrm>
            <a:off x="4281743" y="1973283"/>
            <a:ext cx="307353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Wildfire Sub Types</a:t>
            </a:r>
            <a:r>
              <a:rPr lang="en-US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Threat to Federal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Agency Assist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Abandoned Campfire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Illegal Campfire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Restriction Enforcements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False Alarm (response)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22749-747B-41A9-B5DF-0EA0A5A85A8C}"/>
              </a:ext>
            </a:extLst>
          </p:cNvPr>
          <p:cNvSpPr txBox="1"/>
          <p:nvPr/>
        </p:nvSpPr>
        <p:spPr>
          <a:xfrm>
            <a:off x="4281743" y="4598098"/>
            <a:ext cx="382361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Smoke Checks Sub Types</a:t>
            </a:r>
            <a:r>
              <a:rPr lang="en-US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Only – No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Relay to 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6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7797662" cy="1151965"/>
          </a:xfrm>
        </p:spPr>
        <p:txBody>
          <a:bodyPr/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WildCAD Incident History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47900"/>
            <a:ext cx="4114800" cy="4076700"/>
          </a:xfrm>
          <a:prstGeom prst="rect">
            <a:avLst/>
          </a:prstGeom>
          <a:gradFill>
            <a:gsLst>
              <a:gs pos="38000">
                <a:srgbClr val="DD8047"/>
              </a:gs>
              <a:gs pos="0">
                <a:srgbClr val="94B6D2">
                  <a:tint val="44500"/>
                  <a:satMod val="160000"/>
                  <a:alpha val="0"/>
                </a:srgbClr>
              </a:gs>
            </a:gsLst>
            <a:lin ang="5400000" scaled="0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2013: 1,040</a:t>
            </a:r>
          </a:p>
          <a:p>
            <a:pPr marL="50292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2014: 1,124</a:t>
            </a:r>
          </a:p>
          <a:p>
            <a:pPr marL="64008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2015: 1,074</a:t>
            </a:r>
          </a:p>
          <a:p>
            <a:pPr marL="841248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2016: 1,226</a:t>
            </a:r>
          </a:p>
          <a:p>
            <a:pPr marL="105156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2017: 1,893</a:t>
            </a:r>
          </a:p>
          <a:p>
            <a:pPr marL="123444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2018: 1,828</a:t>
            </a:r>
          </a:p>
          <a:p>
            <a:pPr marL="1425575" lvl="6">
              <a:buClr>
                <a:srgbClr val="00B0F0"/>
              </a:buClr>
              <a:buSzPct val="110000"/>
              <a:defRPr/>
            </a:pPr>
            <a:r>
              <a:rPr lang="en-US" sz="2400" dirty="0">
                <a:solidFill>
                  <a:schemeClr val="bg1"/>
                </a:solidFill>
                <a:latin typeface="Franklin Gothic Book"/>
              </a:rPr>
              <a:t>2019: 1,768</a:t>
            </a:r>
          </a:p>
          <a:p>
            <a:pPr marL="1601788" lvl="7">
              <a:buClr>
                <a:srgbClr val="00B0F0"/>
              </a:buClr>
              <a:buSzPct val="1100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2020: 2,426</a:t>
            </a:r>
          </a:p>
          <a:p>
            <a:pPr marL="1828800" lvl="7" indent="-230188">
              <a:buClr>
                <a:srgbClr val="00B0F0"/>
              </a:buClr>
              <a:buSzPct val="1100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2021: 1,677	</a:t>
            </a:r>
          </a:p>
          <a:p>
            <a:pPr marL="2058988" lvl="8">
              <a:buClr>
                <a:srgbClr val="00B0F0"/>
              </a:buClr>
              <a:buSzPct val="110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1234440" marR="0" lvl="5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1005840" marR="0" lvl="5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11000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2095500"/>
            <a:ext cx="5181600" cy="407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  <a:buSzPct val="110000"/>
            </a:pPr>
            <a:r>
              <a:rPr lang="en-US" sz="3300" dirty="0"/>
              <a:t>  2021: 1,677 Incidents</a:t>
            </a:r>
            <a:endParaRPr lang="en-US" sz="3300" b="1" dirty="0"/>
          </a:p>
          <a:p>
            <a:pPr lvl="3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April – Sept: 1,351 incidents - </a:t>
            </a:r>
            <a:r>
              <a:rPr lang="en-US" sz="2000" i="1" dirty="0">
                <a:latin typeface="Century Gothic" panose="020B0502020202020204" pitchFamily="34" charset="0"/>
              </a:rPr>
              <a:t>High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lvl="3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Oct – Dec: 132 incidents - </a:t>
            </a:r>
            <a:r>
              <a:rPr lang="en-US" sz="2000" i="1" dirty="0">
                <a:latin typeface="Century Gothic" panose="020B0502020202020204" pitchFamily="34" charset="0"/>
              </a:rPr>
              <a:t>High</a:t>
            </a:r>
            <a:r>
              <a:rPr lang="en-US" sz="2000" dirty="0">
                <a:latin typeface="Century Gothic" panose="020B0502020202020204" pitchFamily="34" charset="0"/>
              </a:rPr>
              <a:t>.  </a:t>
            </a:r>
          </a:p>
          <a:p>
            <a:pPr lvl="3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Average 5 incidents per day - </a:t>
            </a:r>
            <a:r>
              <a:rPr lang="en-US" sz="2000" i="1" dirty="0">
                <a:latin typeface="Century Gothic" panose="020B0502020202020204" pitchFamily="34" charset="0"/>
              </a:rPr>
              <a:t>High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lvl="3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Tuesdays and Thursdays saw the fewest incidents - </a:t>
            </a:r>
            <a:r>
              <a:rPr lang="en-US" sz="2000" i="1" dirty="0">
                <a:latin typeface="Century Gothic" panose="020B0502020202020204" pitchFamily="34" charset="0"/>
              </a:rPr>
              <a:t>Consistent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</a:p>
          <a:p>
            <a:pPr lvl="3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Saturdays saw the most incidents (319) - </a:t>
            </a:r>
            <a:r>
              <a:rPr lang="en-US" sz="2000" i="1" dirty="0">
                <a:latin typeface="Century Gothic" panose="020B0502020202020204" pitchFamily="34" charset="0"/>
              </a:rPr>
              <a:t>Consistent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lvl="3"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50% of incidents occurred between 1000 &amp; 1500 - </a:t>
            </a:r>
            <a:r>
              <a:rPr lang="en-US" sz="2000" i="1" dirty="0">
                <a:latin typeface="Century Gothic" panose="020B0502020202020204" pitchFamily="34" charset="0"/>
              </a:rPr>
              <a:t>Consistent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</a:p>
          <a:p>
            <a:pPr lvl="2">
              <a:buClr>
                <a:srgbClr val="00B0F0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Clr>
                <a:srgbClr val="00B0F0"/>
              </a:buClr>
              <a:buFont typeface="Arial" pitchFamily="34" charset="0"/>
              <a:buChar char="•"/>
            </a:pPr>
            <a:endParaRPr lang="en-US" sz="1700" dirty="0"/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6FCE-3D4C-4CAB-ADD6-57B28DB5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of Incidents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D671B9-DF13-4A77-BF45-3E820D8D0FB9}"/>
              </a:ext>
            </a:extLst>
          </p:cNvPr>
          <p:cNvGraphicFramePr/>
          <p:nvPr/>
        </p:nvGraphicFramePr>
        <p:xfrm>
          <a:off x="1332173" y="2209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6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WildCAD Incident History </a:t>
            </a:r>
            <a:r>
              <a:rPr lang="en-US" sz="3600" i="1" dirty="0"/>
              <a:t>Cont.</a:t>
            </a:r>
            <a:endParaRPr lang="en-US" sz="3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828800"/>
          <a:ext cx="93091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443504"/>
            <a:ext cx="1676400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BBA2C-3878-4366-B847-FDE083A44235}"/>
              </a:ext>
            </a:extLst>
          </p:cNvPr>
          <p:cNvSpPr txBox="1"/>
          <p:nvPr/>
        </p:nvSpPr>
        <p:spPr>
          <a:xfrm>
            <a:off x="152400" y="4121835"/>
            <a:ext cx="1676400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2E9E66-F62C-4C81-8316-A1F7997B146C}"/>
              </a:ext>
            </a:extLst>
          </p:cNvPr>
          <p:cNvGraphicFramePr/>
          <p:nvPr/>
        </p:nvGraphicFramePr>
        <p:xfrm>
          <a:off x="304800" y="4495800"/>
          <a:ext cx="8686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73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68580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834 </a:t>
            </a:r>
            <a:r>
              <a:rPr lang="en-US" u="sng" dirty="0"/>
              <a:t>Fire Related </a:t>
            </a:r>
            <a:r>
              <a:rPr lang="en-US" dirty="0"/>
              <a:t>Incidents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7564071"/>
              </p:ext>
            </p:extLst>
          </p:nvPr>
        </p:nvGraphicFramePr>
        <p:xfrm>
          <a:off x="12700" y="2514600"/>
          <a:ext cx="9144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86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619767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2020 Wildfires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2649386-1FF4-43AC-AA10-FA674ACF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6" y="2667000"/>
            <a:ext cx="550908" cy="1065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48475-1B3F-419A-A2FA-4CDE8E04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03" y="533400"/>
            <a:ext cx="1133475" cy="1971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438F15-5F1D-44EF-A390-2D113DDE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20283"/>
            <a:ext cx="6296752" cy="60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031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Decatur">
    <a:majorFont>
      <a:latin typeface="Bodoni MT Condensed"/>
      <a:ea typeface=""/>
      <a:cs typeface=""/>
      <a:font script="Grek" typeface="Times New Roman"/>
      <a:font script="Cyrl" typeface="Times New Roman"/>
      <a:font script="Jpan" typeface="HG明朝E"/>
      <a:font script="Hang" typeface="HY목각파임B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微软雅黑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ecatur">
    <a:fillStyleLst>
      <a:solidFill>
        <a:schemeClr val="phClr"/>
      </a:solidFill>
      <a:gradFill rotWithShape="1">
        <a:gsLst>
          <a:gs pos="0">
            <a:schemeClr val="phClr">
              <a:tint val="90000"/>
              <a:satMod val="110000"/>
            </a:schemeClr>
          </a:gs>
          <a:gs pos="47500">
            <a:schemeClr val="phClr">
              <a:tint val="53000"/>
              <a:satMod val="120000"/>
            </a:schemeClr>
          </a:gs>
          <a:gs pos="58500">
            <a:schemeClr val="phClr">
              <a:tint val="53000"/>
              <a:satMod val="120000"/>
            </a:schemeClr>
          </a:gs>
          <a:gs pos="100000">
            <a:schemeClr val="phClr">
              <a:tint val="90000"/>
              <a:satMod val="110000"/>
            </a:schemeClr>
          </a:gs>
        </a:gsLst>
        <a:lin ang="3600000" scaled="1"/>
      </a:gradFill>
      <a:gradFill rotWithShape="1">
        <a:gsLst>
          <a:gs pos="0">
            <a:schemeClr val="phClr">
              <a:shade val="54000"/>
              <a:satMod val="105000"/>
            </a:schemeClr>
          </a:gs>
          <a:gs pos="47500">
            <a:schemeClr val="phClr">
              <a:shade val="88000"/>
              <a:satMod val="105000"/>
            </a:schemeClr>
          </a:gs>
          <a:gs pos="58500">
            <a:schemeClr val="phClr">
              <a:shade val="88000"/>
              <a:satMod val="105000"/>
            </a:schemeClr>
          </a:gs>
          <a:gs pos="100000">
            <a:schemeClr val="phClr">
              <a:shade val="54000"/>
              <a:satMod val="105000"/>
            </a:schemeClr>
          </a:gs>
        </a:gsLst>
        <a:lin ang="36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82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3600000" algn="r" rotWithShape="0">
            <a:srgbClr val="000000">
              <a:alpha val="30000"/>
            </a:srgbClr>
          </a:outerShdw>
        </a:effectLst>
      </a:effectStyle>
      <a:effectStyle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a:effectStyle>
      <a:effectStyle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phClr">
              <a:tint val="5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52000"/>
              <a:satMod val="105000"/>
            </a:schemeClr>
          </a:gs>
          <a:gs pos="47500">
            <a:schemeClr val="phClr">
              <a:tint val="90000"/>
              <a:shade val="89000"/>
              <a:satMod val="105000"/>
            </a:schemeClr>
          </a:gs>
          <a:gs pos="58500">
            <a:schemeClr val="phClr">
              <a:tint val="85000"/>
              <a:shade val="89000"/>
              <a:satMod val="105000"/>
            </a:schemeClr>
          </a:gs>
          <a:gs pos="100000">
            <a:schemeClr val="phClr">
              <a:tint val="100000"/>
              <a:shade val="52000"/>
              <a:satMod val="105000"/>
            </a:schemeClr>
          </a:gs>
        </a:gsLst>
        <a:lin ang="36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5000"/>
              <a:satMod val="120000"/>
            </a:schemeClr>
          </a:duotone>
        </a:blip>
        <a:tile tx="0" ty="0" sx="52000" sy="52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Decatur">
    <a:majorFont>
      <a:latin typeface="Bodoni MT Condensed"/>
      <a:ea typeface=""/>
      <a:cs typeface=""/>
      <a:font script="Grek" typeface="Times New Roman"/>
      <a:font script="Cyrl" typeface="Times New Roman"/>
      <a:font script="Jpan" typeface="HG明朝E"/>
      <a:font script="Hang" typeface="HY목각파임B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微软雅黑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ecatur">
    <a:fillStyleLst>
      <a:solidFill>
        <a:schemeClr val="phClr"/>
      </a:solidFill>
      <a:gradFill rotWithShape="1">
        <a:gsLst>
          <a:gs pos="0">
            <a:schemeClr val="phClr">
              <a:tint val="90000"/>
              <a:satMod val="110000"/>
            </a:schemeClr>
          </a:gs>
          <a:gs pos="47500">
            <a:schemeClr val="phClr">
              <a:tint val="53000"/>
              <a:satMod val="120000"/>
            </a:schemeClr>
          </a:gs>
          <a:gs pos="58500">
            <a:schemeClr val="phClr">
              <a:tint val="53000"/>
              <a:satMod val="120000"/>
            </a:schemeClr>
          </a:gs>
          <a:gs pos="100000">
            <a:schemeClr val="phClr">
              <a:tint val="90000"/>
              <a:satMod val="110000"/>
            </a:schemeClr>
          </a:gs>
        </a:gsLst>
        <a:lin ang="3600000" scaled="1"/>
      </a:gradFill>
      <a:gradFill rotWithShape="1">
        <a:gsLst>
          <a:gs pos="0">
            <a:schemeClr val="phClr">
              <a:shade val="54000"/>
              <a:satMod val="105000"/>
            </a:schemeClr>
          </a:gs>
          <a:gs pos="47500">
            <a:schemeClr val="phClr">
              <a:shade val="88000"/>
              <a:satMod val="105000"/>
            </a:schemeClr>
          </a:gs>
          <a:gs pos="58500">
            <a:schemeClr val="phClr">
              <a:shade val="88000"/>
              <a:satMod val="105000"/>
            </a:schemeClr>
          </a:gs>
          <a:gs pos="100000">
            <a:schemeClr val="phClr">
              <a:shade val="54000"/>
              <a:satMod val="105000"/>
            </a:schemeClr>
          </a:gs>
        </a:gsLst>
        <a:lin ang="36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82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3600000" algn="r" rotWithShape="0">
            <a:srgbClr val="000000">
              <a:alpha val="30000"/>
            </a:srgbClr>
          </a:outerShdw>
        </a:effectLst>
      </a:effectStyle>
      <a:effectStyle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a:effectStyle>
      <a:effectStyle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phClr">
              <a:tint val="5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52000"/>
              <a:satMod val="105000"/>
            </a:schemeClr>
          </a:gs>
          <a:gs pos="47500">
            <a:schemeClr val="phClr">
              <a:tint val="90000"/>
              <a:shade val="89000"/>
              <a:satMod val="105000"/>
            </a:schemeClr>
          </a:gs>
          <a:gs pos="58500">
            <a:schemeClr val="phClr">
              <a:tint val="85000"/>
              <a:shade val="89000"/>
              <a:satMod val="105000"/>
            </a:schemeClr>
          </a:gs>
          <a:gs pos="100000">
            <a:schemeClr val="phClr">
              <a:tint val="100000"/>
              <a:shade val="52000"/>
              <a:satMod val="105000"/>
            </a:schemeClr>
          </a:gs>
        </a:gsLst>
        <a:lin ang="36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</a:schemeClr>
            <a:schemeClr val="phClr">
              <a:shade val="85000"/>
              <a:satMod val="120000"/>
            </a:schemeClr>
          </a:duotone>
        </a:blip>
        <a:tile tx="0" ty="0" sx="52000" sy="52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097AF84541B044AD95688732F99232" ma:contentTypeVersion="11" ma:contentTypeDescription="Create a new document." ma:contentTypeScope="" ma:versionID="683c5fb2eca4ce79c08c60fa05b634b0">
  <xsd:schema xmlns:xsd="http://www.w3.org/2001/XMLSchema" xmlns:xs="http://www.w3.org/2001/XMLSchema" xmlns:p="http://schemas.microsoft.com/office/2006/metadata/properties" xmlns:ns2="0ae38473-ddec-4f3a-91f3-bb00f8d8f774" xmlns:ns3="435f38e5-93c2-42b4-bf81-1408bdb215a0" targetNamespace="http://schemas.microsoft.com/office/2006/metadata/properties" ma:root="true" ma:fieldsID="994594ee6422c2aed0eba183a0fbf660" ns2:_="" ns3:_="">
    <xsd:import namespace="0ae38473-ddec-4f3a-91f3-bb00f8d8f774"/>
    <xsd:import namespace="435f38e5-93c2-42b4-bf81-1408bdb21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38473-ddec-4f3a-91f3-bb00f8d8f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f38e5-93c2-42b4-bf81-1408bdb21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3CC7FC-9B4D-45A2-8D64-E05286889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2CB3D0-6353-483A-8A75-3C84BB53F6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59A77A-43AB-4588-90EA-004DE6505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38473-ddec-4f3a-91f3-bb00f8d8f774"/>
    <ds:schemaRef ds:uri="435f38e5-93c2-42b4-bf81-1408bdb21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27892</TotalTime>
  <Words>2144</Words>
  <Application>Microsoft Office PowerPoint</Application>
  <PresentationFormat>On-screen Show (4:3)</PresentationFormat>
  <Paragraphs>456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Californian FB</vt:lpstr>
      <vt:lpstr>Century</vt:lpstr>
      <vt:lpstr>Century Gothic</vt:lpstr>
      <vt:lpstr>Constantia</vt:lpstr>
      <vt:lpstr>Franklin Gothic Book</vt:lpstr>
      <vt:lpstr>Impact</vt:lpstr>
      <vt:lpstr>Wingdings</vt:lpstr>
      <vt:lpstr>Vapor Trail</vt:lpstr>
      <vt:lpstr>Prescott Dispatch Center</vt:lpstr>
      <vt:lpstr>Participating Agencies</vt:lpstr>
      <vt:lpstr>2021 WildCAD Incidents</vt:lpstr>
      <vt:lpstr>WildCAD Incident Types</vt:lpstr>
      <vt:lpstr>WildCAD Incident History</vt:lpstr>
      <vt:lpstr>Number of Incidents</vt:lpstr>
      <vt:lpstr>WildCAD Incident History Cont.</vt:lpstr>
      <vt:lpstr>834 Fire Related Incidents</vt:lpstr>
      <vt:lpstr>PowerPoint Presentation</vt:lpstr>
      <vt:lpstr>2021 Statistical Wildfires (based on jurisdictional ownership)</vt:lpstr>
      <vt:lpstr>IMT Incidents</vt:lpstr>
      <vt:lpstr>2021 Restrictions/Closures</vt:lpstr>
      <vt:lpstr>CRD Fire Activity - 2021</vt:lpstr>
      <vt:lpstr>PHD Fire Activity - 2021</vt:lpstr>
      <vt:lpstr>PNF Fire Activity - 2021</vt:lpstr>
      <vt:lpstr>PowerPoint Presentation</vt:lpstr>
      <vt:lpstr>PowerPoint Presentation</vt:lpstr>
      <vt:lpstr>Prescribed Fire Activity</vt:lpstr>
      <vt:lpstr>PowerPoint Presentation</vt:lpstr>
      <vt:lpstr>NFDRS</vt:lpstr>
      <vt:lpstr>Mapping</vt:lpstr>
      <vt:lpstr>AD Program</vt:lpstr>
      <vt:lpstr>PDC Website</vt:lpstr>
      <vt:lpstr>2021 PDC Staffing</vt:lpstr>
      <vt:lpstr>2021 Accomplishments</vt:lpstr>
      <vt:lpstr>Looking into 2022…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Prescott Dispatch Center</dc:title>
  <dc:creator>English, Alanna C -FS</dc:creator>
  <cp:lastModifiedBy>Wallace, Barry -FS</cp:lastModifiedBy>
  <cp:revision>212</cp:revision>
  <dcterms:created xsi:type="dcterms:W3CDTF">2020-12-02T20:40:38Z</dcterms:created>
  <dcterms:modified xsi:type="dcterms:W3CDTF">2022-02-28T15:56:10Z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0x0101007E097AF84541B044AD95688732F99232</vt:lpwstr>
  </property>
</Properties>
</file>